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handoutMasterIdLst>
    <p:handoutMasterId r:id="rId3"/>
  </p:handoutMasterIdLst>
  <p:sldIdLst>
    <p:sldId id="259" r:id="rId2"/>
  </p:sldIdLst>
  <p:sldSz cx="51206400" cy="28803600"/>
  <p:notesSz cx="6953250" cy="9239250"/>
  <p:embeddedFontLst>
    <p:embeddedFont>
      <p:font typeface="Microsoft YaHei UI" panose="020B0503020204020204" pitchFamily="34" charset="-122"/>
      <p:regular r:id="rId4"/>
      <p:bold r:id="rId5"/>
    </p:embeddedFont>
    <p:embeddedFont>
      <p:font typeface="Nunito" panose="020B0604020202020204" charset="0"/>
      <p:regular r:id="rId6"/>
      <p:bold r:id="rId7"/>
      <p:italic r:id="rId8"/>
      <p:boldItalic r:id="rId9"/>
    </p:embeddedFont>
    <p:embeddedFont>
      <p:font typeface="Open Sans" panose="020B0606030504020204" pitchFamily="34" charset="0"/>
      <p:regular r:id="rId10"/>
      <p:bold r:id="rId11"/>
      <p:italic r:id="rId12"/>
      <p:boldItalic r:id="rId13"/>
    </p:embeddedFont>
  </p:embeddedFontLst>
  <p:custDataLst>
    <p:tags r:id="rId14"/>
  </p:custDataLst>
  <p:defaultTextStyle>
    <a:defPPr>
      <a:defRPr lang="en-US"/>
    </a:defPPr>
    <a:lvl1pPr algn="ctr" rtl="0" fontAlgn="base">
      <a:spcBef>
        <a:spcPct val="0"/>
      </a:spcBef>
      <a:spcAft>
        <a:spcPct val="0"/>
      </a:spcAft>
      <a:defRPr sz="4300" b="1" kern="1200">
        <a:solidFill>
          <a:srgbClr val="FF9900"/>
        </a:solidFill>
        <a:latin typeface="Arial"/>
        <a:ea typeface="+mn-ea"/>
        <a:cs typeface="+mn-cs"/>
      </a:defRPr>
    </a:lvl1pPr>
    <a:lvl2pPr marL="457200" algn="ctr" rtl="0" fontAlgn="base">
      <a:spcBef>
        <a:spcPct val="0"/>
      </a:spcBef>
      <a:spcAft>
        <a:spcPct val="0"/>
      </a:spcAft>
      <a:defRPr sz="4300" b="1" kern="1200">
        <a:solidFill>
          <a:srgbClr val="FF9900"/>
        </a:solidFill>
        <a:latin typeface="Arial"/>
        <a:ea typeface="+mn-ea"/>
        <a:cs typeface="+mn-cs"/>
      </a:defRPr>
    </a:lvl2pPr>
    <a:lvl3pPr marL="914400" algn="ctr" rtl="0" fontAlgn="base">
      <a:spcBef>
        <a:spcPct val="0"/>
      </a:spcBef>
      <a:spcAft>
        <a:spcPct val="0"/>
      </a:spcAft>
      <a:defRPr sz="4300" b="1" kern="1200">
        <a:solidFill>
          <a:srgbClr val="FF9900"/>
        </a:solidFill>
        <a:latin typeface="Arial"/>
        <a:ea typeface="+mn-ea"/>
        <a:cs typeface="+mn-cs"/>
      </a:defRPr>
    </a:lvl3pPr>
    <a:lvl4pPr marL="1371600" algn="ctr" rtl="0" fontAlgn="base">
      <a:spcBef>
        <a:spcPct val="0"/>
      </a:spcBef>
      <a:spcAft>
        <a:spcPct val="0"/>
      </a:spcAft>
      <a:defRPr sz="4300" b="1" kern="1200">
        <a:solidFill>
          <a:srgbClr val="FF9900"/>
        </a:solidFill>
        <a:latin typeface="Arial"/>
        <a:ea typeface="+mn-ea"/>
        <a:cs typeface="+mn-cs"/>
      </a:defRPr>
    </a:lvl4pPr>
    <a:lvl5pPr marL="1828800" algn="ctr" rtl="0" fontAlgn="base">
      <a:spcBef>
        <a:spcPct val="0"/>
      </a:spcBef>
      <a:spcAft>
        <a:spcPct val="0"/>
      </a:spcAft>
      <a:defRPr sz="4300" b="1" kern="1200">
        <a:solidFill>
          <a:srgbClr val="FF9900"/>
        </a:solidFill>
        <a:latin typeface="Arial"/>
        <a:ea typeface="+mn-ea"/>
        <a:cs typeface="+mn-cs"/>
      </a:defRPr>
    </a:lvl5pPr>
    <a:lvl6pPr marL="2286000" algn="l" defTabSz="914400" rtl="0" eaLnBrk="1" latinLnBrk="0" hangingPunct="1">
      <a:defRPr sz="4300" b="1" kern="1200">
        <a:solidFill>
          <a:srgbClr val="FF9900"/>
        </a:solidFill>
        <a:latin typeface="Arial"/>
        <a:ea typeface="+mn-ea"/>
        <a:cs typeface="+mn-cs"/>
      </a:defRPr>
    </a:lvl6pPr>
    <a:lvl7pPr marL="2743200" algn="l" defTabSz="914400" rtl="0" eaLnBrk="1" latinLnBrk="0" hangingPunct="1">
      <a:defRPr sz="4300" b="1" kern="1200">
        <a:solidFill>
          <a:srgbClr val="FF9900"/>
        </a:solidFill>
        <a:latin typeface="Arial"/>
        <a:ea typeface="+mn-ea"/>
        <a:cs typeface="+mn-cs"/>
      </a:defRPr>
    </a:lvl7pPr>
    <a:lvl8pPr marL="3200400" algn="l" defTabSz="914400" rtl="0" eaLnBrk="1" latinLnBrk="0" hangingPunct="1">
      <a:defRPr sz="4300" b="1" kern="1200">
        <a:solidFill>
          <a:srgbClr val="FF9900"/>
        </a:solidFill>
        <a:latin typeface="Arial"/>
        <a:ea typeface="+mn-ea"/>
        <a:cs typeface="+mn-cs"/>
      </a:defRPr>
    </a:lvl8pPr>
    <a:lvl9pPr marL="3657600" algn="l" defTabSz="914400" rtl="0" eaLnBrk="1" latinLnBrk="0" hangingPunct="1">
      <a:defRPr sz="4300" b="1" kern="1200">
        <a:solidFill>
          <a:srgbClr val="FF9900"/>
        </a:solidFill>
        <a:latin typeface="Arial"/>
        <a:ea typeface="+mn-ea"/>
        <a:cs typeface="+mn-cs"/>
      </a:defRPr>
    </a:lvl9pPr>
  </p:defaultTextStyle>
  <p:extLst>
    <p:ext uri="{EFAFB233-063F-42B5-8137-9DF3F51BA10A}">
      <p15:sldGuideLst xmlns:p15="http://schemas.microsoft.com/office/powerpoint/2012/main">
        <p15:guide id="1" orient="horz" pos="9072" userDrawn="1">
          <p15:clr>
            <a:srgbClr val="A4A3A4"/>
          </p15:clr>
        </p15:guide>
        <p15:guide id="2" pos="1612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stin Delre" initials="JD" lastIdx="0" clrIdx="0">
    <p:extLst>
      <p:ext uri="{19B8F6BF-5375-455C-9EA6-DF929625EA0E}">
        <p15:presenceInfo xmlns:p15="http://schemas.microsoft.com/office/powerpoint/2012/main" userId="Justin Delr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C8C8"/>
    <a:srgbClr val="E64B3C"/>
    <a:srgbClr val="2D3C50"/>
    <a:srgbClr val="FF9900"/>
    <a:srgbClr val="990000"/>
    <a:srgbClr val="000050"/>
    <a:srgbClr val="00126A"/>
    <a:srgbClr val="0033CC"/>
    <a:srgbClr val="000066"/>
    <a:srgbClr val="0006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098" autoAdjust="0"/>
    <p:restoredTop sz="94575" autoAdjust="0"/>
  </p:normalViewPr>
  <p:slideViewPr>
    <p:cSldViewPr>
      <p:cViewPr varScale="1">
        <p:scale>
          <a:sx n="19" d="100"/>
          <a:sy n="19" d="100"/>
        </p:scale>
        <p:origin x="1142" y="10"/>
      </p:cViewPr>
      <p:guideLst>
        <p:guide orient="horz" pos="9072"/>
        <p:guide pos="16128"/>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theme" Target="theme/theme1.xml"/><Relationship Id="rId3" Type="http://schemas.openxmlformats.org/officeDocument/2006/relationships/handoutMaster" Target="handoutMasters/handoutMaster1.xml"/><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commentAuthors" Target="commentAuthors.xml"/><Relationship Id="rId10" Type="http://schemas.openxmlformats.org/officeDocument/2006/relationships/font" Target="fonts/font7.fntdata"/><Relationship Id="rId19" Type="http://schemas.openxmlformats.org/officeDocument/2006/relationships/tableStyles" Target="tableStyles.xml"/><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3013075"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10" tIns="46455" rIns="92910" bIns="46455" anchor="t" anchorCtr="0" compatLnSpc="1">
            <a:prstTxWarp prst="textNoShape">
              <a:avLst/>
            </a:prstTxWarp>
          </a:bodyPr>
          <a:lstStyle>
            <a:defPPr>
              <a:defRPr kern="1200" smtId="4294967295"/>
            </a:defPPr>
            <a:lvl1pPr algn="l" defTabSz="928688">
              <a:defRPr sz="1200" b="0">
                <a:solidFill>
                  <a:schemeClr val="tx1"/>
                </a:solidFill>
                <a:latin typeface="Arial" pitchFamily="34" charset="0"/>
              </a:defRPr>
            </a:lvl1pPr>
          </a:lstStyle>
          <a:p>
            <a:pPr>
              <a:defRPr/>
            </a:pPr>
            <a:endParaRPr lang="en-US"/>
          </a:p>
        </p:txBody>
      </p:sp>
      <p:sp>
        <p:nvSpPr>
          <p:cNvPr id="29699" name="Rectangle 3"/>
          <p:cNvSpPr>
            <a:spLocks noGrp="1" noChangeArrowheads="1"/>
          </p:cNvSpPr>
          <p:nvPr>
            <p:ph type="dt" sz="quarter" idx="1"/>
          </p:nvPr>
        </p:nvSpPr>
        <p:spPr bwMode="auto">
          <a:xfrm>
            <a:off x="3938588" y="0"/>
            <a:ext cx="3013075"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10" tIns="46455" rIns="92910" bIns="46455" anchor="t" anchorCtr="0" compatLnSpc="1">
            <a:prstTxWarp prst="textNoShape">
              <a:avLst/>
            </a:prstTxWarp>
          </a:bodyPr>
          <a:lstStyle>
            <a:defPPr>
              <a:defRPr kern="1200" smtId="4294967295"/>
            </a:defPPr>
            <a:lvl1pPr algn="r" defTabSz="928688">
              <a:defRPr sz="1200" b="0">
                <a:solidFill>
                  <a:schemeClr val="tx1"/>
                </a:solidFill>
                <a:latin typeface="Arial" pitchFamily="34" charset="0"/>
              </a:defRPr>
            </a:lvl1pPr>
          </a:lstStyle>
          <a:p>
            <a:pPr>
              <a:defRPr/>
            </a:pPr>
            <a:endParaRPr lang="en-US"/>
          </a:p>
        </p:txBody>
      </p:sp>
      <p:sp>
        <p:nvSpPr>
          <p:cNvPr id="29700" name="Rectangle 4"/>
          <p:cNvSpPr>
            <a:spLocks noGrp="1" noChangeArrowheads="1"/>
          </p:cNvSpPr>
          <p:nvPr>
            <p:ph type="ftr" sz="quarter" idx="2"/>
          </p:nvPr>
        </p:nvSpPr>
        <p:spPr bwMode="auto">
          <a:xfrm>
            <a:off x="0" y="8775700"/>
            <a:ext cx="3013075"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10" tIns="46455" rIns="92910" bIns="46455" anchor="b" anchorCtr="0" compatLnSpc="1">
            <a:prstTxWarp prst="textNoShape">
              <a:avLst/>
            </a:prstTxWarp>
          </a:bodyPr>
          <a:lstStyle>
            <a:defPPr>
              <a:defRPr kern="1200" smtId="4294967295"/>
            </a:defPPr>
            <a:lvl1pPr algn="l" defTabSz="928688">
              <a:defRPr sz="1200" b="0">
                <a:solidFill>
                  <a:schemeClr val="tx1"/>
                </a:solidFill>
                <a:latin typeface="Arial" pitchFamily="34" charset="0"/>
              </a:defRPr>
            </a:lvl1pPr>
          </a:lstStyle>
          <a:p>
            <a:pPr>
              <a:defRPr/>
            </a:pPr>
            <a:endParaRPr lang="en-US"/>
          </a:p>
        </p:txBody>
      </p:sp>
      <p:sp>
        <p:nvSpPr>
          <p:cNvPr id="29701" name="Rectangle 5"/>
          <p:cNvSpPr>
            <a:spLocks noGrp="1" noChangeArrowheads="1"/>
          </p:cNvSpPr>
          <p:nvPr>
            <p:ph type="sldNum" sz="quarter" idx="3"/>
          </p:nvPr>
        </p:nvSpPr>
        <p:spPr bwMode="auto">
          <a:xfrm>
            <a:off x="3938588" y="8775700"/>
            <a:ext cx="3013075"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10" tIns="46455" rIns="92910" bIns="46455" anchor="b" anchorCtr="0" compatLnSpc="1">
            <a:prstTxWarp prst="textNoShape">
              <a:avLst/>
            </a:prstTxWarp>
          </a:bodyPr>
          <a:lstStyle>
            <a:defPPr>
              <a:defRPr kern="1200" smtId="4294967295"/>
            </a:defPPr>
            <a:lvl1pPr algn="r" defTabSz="928688">
              <a:defRPr sz="1200" b="0">
                <a:solidFill>
                  <a:schemeClr val="tx1"/>
                </a:solidFill>
                <a:latin typeface="Arial" pitchFamily="34" charset="0"/>
              </a:defRPr>
            </a:lvl1pPr>
          </a:lstStyle>
          <a:p>
            <a:pPr>
              <a:defRPr/>
            </a:pPr>
            <a:fld id="{54F1B5D8-D97D-47DE-99FD-BED51FB7C907}" type="slidenum">
              <a:rPr lang="en-US"/>
              <a:pPr>
                <a:defRPr/>
              </a:pPr>
              <a:t>‹#›</a:t>
            </a:fld>
            <a:endParaRPr lang="en-US"/>
          </a:p>
        </p:txBody>
      </p:sp>
    </p:spTree>
    <p:extLst>
      <p:ext uri="{BB962C8B-B14F-4D97-AF65-F5344CB8AC3E}">
        <p14:creationId xmlns:p14="http://schemas.microsoft.com/office/powerpoint/2010/main" val="74827842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841223" y="8948341"/>
            <a:ext cx="43523958" cy="6172994"/>
          </a:xfrm>
        </p:spPr>
        <p:txBody>
          <a:bodyPr/>
          <a:lstStyle>
            <a:defPPr>
              <a:defRPr kern="1200" smtId="4294967295"/>
            </a:defPPr>
          </a:lstStyle>
          <a:p>
            <a:r>
              <a:rPr lang="en-US"/>
              <a:t>Click to edit Master title style</a:t>
            </a:r>
          </a:p>
        </p:txBody>
      </p:sp>
      <p:sp>
        <p:nvSpPr>
          <p:cNvPr id="3" name="Subtitle 2"/>
          <p:cNvSpPr>
            <a:spLocks noGrp="1"/>
          </p:cNvSpPr>
          <p:nvPr>
            <p:ph type="subTitle" idx="1"/>
          </p:nvPr>
        </p:nvSpPr>
        <p:spPr>
          <a:xfrm>
            <a:off x="7680591" y="16321485"/>
            <a:ext cx="35845221" cy="7362031"/>
          </a:xfrm>
        </p:spPr>
        <p:txBody>
          <a:bodyPr/>
          <a:lstStyle>
            <a:defPPr>
              <a:defRPr kern="1200" smtId="4294967295"/>
            </a:defPPr>
            <a:lvl1pPr marL="0" indent="0" algn="ctr">
              <a:buNone/>
              <a:defRPr/>
            </a:lvl1pPr>
            <a:lvl2pPr marL="400050" indent="0" algn="ctr">
              <a:buNone/>
              <a:defRPr/>
            </a:lvl2pPr>
            <a:lvl3pPr marL="800100" indent="0" algn="ctr">
              <a:buNone/>
              <a:defRPr/>
            </a:lvl3pPr>
            <a:lvl4pPr marL="1200150" indent="0" algn="ctr">
              <a:buNone/>
              <a:defRPr/>
            </a:lvl4pPr>
            <a:lvl5pPr marL="1600200" indent="0" algn="ctr">
              <a:buNone/>
              <a:defRPr/>
            </a:lvl5pPr>
            <a:lvl6pPr marL="2000250" indent="0" algn="ctr">
              <a:buNone/>
              <a:defRPr/>
            </a:lvl6pPr>
            <a:lvl7pPr marL="2400300" indent="0" algn="ctr">
              <a:buNone/>
              <a:defRPr/>
            </a:lvl7pPr>
            <a:lvl8pPr marL="2800350" indent="0" algn="ctr">
              <a:buNone/>
              <a:defRPr/>
            </a:lvl8pPr>
            <a:lvl9pPr marL="32004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A5EDBB11-81A3-4CFA-BA97-1ABE9A8F32CF}" type="slidenum">
              <a:rPr lang="en-US"/>
              <a:pPr>
                <a:defRPr/>
              </a:pPr>
              <a:t>‹#›</a:t>
            </a:fld>
            <a:endParaRPr lang="en-US"/>
          </a:p>
        </p:txBody>
      </p:sp>
    </p:spTree>
    <p:extLst>
      <p:ext uri="{BB962C8B-B14F-4D97-AF65-F5344CB8AC3E}">
        <p14:creationId xmlns:p14="http://schemas.microsoft.com/office/powerpoint/2010/main" val="356581677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65ECC0F7-0140-4FFA-BB4D-270D63D3C308}" type="slidenum">
              <a:rPr lang="en-US"/>
              <a:pPr>
                <a:defRPr/>
              </a:pPr>
              <a:t>‹#›</a:t>
            </a:fld>
            <a:endParaRPr lang="en-US"/>
          </a:p>
        </p:txBody>
      </p:sp>
    </p:spTree>
    <p:extLst>
      <p:ext uri="{BB962C8B-B14F-4D97-AF65-F5344CB8AC3E}">
        <p14:creationId xmlns:p14="http://schemas.microsoft.com/office/powerpoint/2010/main" val="3707377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7125015" y="1152922"/>
            <a:ext cx="11521810" cy="24578072"/>
          </a:xfr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2559579" y="1152922"/>
            <a:ext cx="34387631" cy="24578072"/>
          </a:xfr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BC1B9D64-3336-481D-94A5-F579BB4A8A39}" type="slidenum">
              <a:rPr lang="en-US"/>
              <a:pPr>
                <a:defRPr/>
              </a:pPr>
              <a:t>‹#›</a:t>
            </a:fld>
            <a:endParaRPr lang="en-US"/>
          </a:p>
        </p:txBody>
      </p:sp>
    </p:spTree>
    <p:extLst>
      <p:ext uri="{BB962C8B-B14F-4D97-AF65-F5344CB8AC3E}">
        <p14:creationId xmlns:p14="http://schemas.microsoft.com/office/powerpoint/2010/main" val="183614209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2559581" y="1152922"/>
            <a:ext cx="46087242" cy="4800600"/>
          </a:xfrm>
        </p:spPr>
        <p:txBody>
          <a:bodyPr/>
          <a:lstStyle>
            <a:defPPr>
              <a:defRPr kern="1200" smtId="4294967295"/>
            </a:defPPr>
          </a:lstStyle>
          <a:p>
            <a:r>
              <a:rPr lang="en-US"/>
              <a:t>Click to edit Master title style</a:t>
            </a:r>
          </a:p>
        </p:txBody>
      </p:sp>
      <p:sp>
        <p:nvSpPr>
          <p:cNvPr id="3" name="Content Placeholder 2"/>
          <p:cNvSpPr>
            <a:spLocks noGrp="1"/>
          </p:cNvSpPr>
          <p:nvPr>
            <p:ph sz="quarter" idx="1"/>
          </p:nvPr>
        </p:nvSpPr>
        <p:spPr>
          <a:xfrm>
            <a:off x="2559582" y="6720286"/>
            <a:ext cx="22954721" cy="9438680"/>
          </a:xfrm>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25692103" y="6720286"/>
            <a:ext cx="22954721" cy="9438680"/>
          </a:xfrm>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2559582" y="16292315"/>
            <a:ext cx="22954721" cy="9438679"/>
          </a:xfrm>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25692103" y="16292315"/>
            <a:ext cx="22954721" cy="9438679"/>
          </a:xfrm>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smtId="4294967295"/>
            </a:defPPr>
            <a:lvl1pPr>
              <a:defRPr/>
            </a:lvl1pPr>
          </a:lstStyle>
          <a:p>
            <a:pPr>
              <a:defRPr/>
            </a:pPr>
            <a:fld id="{2D98BD33-354E-4B11-91E6-709054688882}" type="slidenum">
              <a:rPr lang="en-US"/>
              <a:pPr>
                <a:defRPr/>
              </a:pPr>
              <a:t>‹#›</a:t>
            </a:fld>
            <a:endParaRPr lang="en-US"/>
          </a:p>
        </p:txBody>
      </p:sp>
    </p:spTree>
    <p:extLst>
      <p:ext uri="{BB962C8B-B14F-4D97-AF65-F5344CB8AC3E}">
        <p14:creationId xmlns:p14="http://schemas.microsoft.com/office/powerpoint/2010/main" val="110649802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A5940B6B-3169-44D4-847B-7863905C32CF}" type="slidenum">
              <a:rPr lang="en-US"/>
              <a:pPr>
                <a:defRPr/>
              </a:pPr>
              <a:t>‹#›</a:t>
            </a:fld>
            <a:endParaRPr lang="en-US"/>
          </a:p>
        </p:txBody>
      </p:sp>
    </p:spTree>
    <p:extLst>
      <p:ext uri="{BB962C8B-B14F-4D97-AF65-F5344CB8AC3E}">
        <p14:creationId xmlns:p14="http://schemas.microsoft.com/office/powerpoint/2010/main" val="1730529011"/>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044950" y="18509262"/>
            <a:ext cx="43525811" cy="5720159"/>
          </a:xfrm>
        </p:spPr>
        <p:txBody>
          <a:bodyPr anchor="t"/>
          <a:lstStyle>
            <a:defPPr>
              <a:defRPr kern="1200" smtId="4294967295"/>
            </a:defPPr>
            <a:lvl1pPr algn="l">
              <a:defRPr sz="3500" b="1" cap="all"/>
            </a:lvl1pPr>
          </a:lstStyle>
          <a:p>
            <a:r>
              <a:rPr lang="en-US"/>
              <a:t>Click to edit Master title style</a:t>
            </a:r>
          </a:p>
        </p:txBody>
      </p:sp>
      <p:sp>
        <p:nvSpPr>
          <p:cNvPr id="3" name="Text Placeholder 2"/>
          <p:cNvSpPr>
            <a:spLocks noGrp="1"/>
          </p:cNvSpPr>
          <p:nvPr>
            <p:ph type="body" idx="1"/>
          </p:nvPr>
        </p:nvSpPr>
        <p:spPr>
          <a:xfrm>
            <a:off x="4044950" y="12208471"/>
            <a:ext cx="43525811" cy="6300788"/>
          </a:xfrm>
        </p:spPr>
        <p:txBody>
          <a:bodyPr anchor="b"/>
          <a:lstStyle>
            <a:defPPr>
              <a:defRPr kern="1200" smtId="4294967295"/>
            </a:defPPr>
            <a:lvl1pPr marL="0" indent="0">
              <a:buNone/>
              <a:defRPr sz="1750"/>
            </a:lvl1pPr>
            <a:lvl2pPr marL="400050" indent="0">
              <a:buNone/>
              <a:defRPr sz="1575"/>
            </a:lvl2pPr>
            <a:lvl3pPr marL="800100" indent="0">
              <a:buNone/>
              <a:defRPr sz="1400"/>
            </a:lvl3pPr>
            <a:lvl4pPr marL="1200150" indent="0">
              <a:buNone/>
              <a:defRPr sz="1225"/>
            </a:lvl4pPr>
            <a:lvl5pPr marL="1600200" indent="0">
              <a:buNone/>
              <a:defRPr sz="1225"/>
            </a:lvl5pPr>
            <a:lvl6pPr marL="2000250" indent="0">
              <a:buNone/>
              <a:defRPr sz="1225"/>
            </a:lvl6pPr>
            <a:lvl7pPr marL="2400300" indent="0">
              <a:buNone/>
              <a:defRPr sz="1225"/>
            </a:lvl7pPr>
            <a:lvl8pPr marL="2800350" indent="0">
              <a:buNone/>
              <a:defRPr sz="1225"/>
            </a:lvl8pPr>
            <a:lvl9pPr marL="3200400" indent="0">
              <a:buNone/>
              <a:defRPr sz="1225"/>
            </a:lvl9pPr>
          </a:lstStyle>
          <a:p>
            <a:pPr lvl="0"/>
            <a:r>
              <a:rPr lang="en-US"/>
              <a:t>Click to edit Master text styles</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A03A4FA6-7C07-49C1-973B-224AB06B993C}" type="slidenum">
              <a:rPr lang="en-US"/>
              <a:pPr>
                <a:defRPr/>
              </a:pPr>
              <a:t>‹#›</a:t>
            </a:fld>
            <a:endParaRPr lang="en-US"/>
          </a:p>
        </p:txBody>
      </p:sp>
    </p:spTree>
    <p:extLst>
      <p:ext uri="{BB962C8B-B14F-4D97-AF65-F5344CB8AC3E}">
        <p14:creationId xmlns:p14="http://schemas.microsoft.com/office/powerpoint/2010/main" val="239311738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2559582" y="6720285"/>
            <a:ext cx="22954721" cy="19010709"/>
          </a:xfrm>
        </p:spPr>
        <p:txBody>
          <a:bodyPr/>
          <a:lstStyle>
            <a:defPPr>
              <a:defRPr kern="1200" smtId="4294967295"/>
            </a:defPPr>
            <a:lvl1pPr>
              <a:defRPr sz="2450"/>
            </a:lvl1pPr>
            <a:lvl2pPr>
              <a:defRPr sz="2100"/>
            </a:lvl2pPr>
            <a:lvl3pPr>
              <a:defRPr sz="1750"/>
            </a:lvl3pPr>
            <a:lvl4pPr>
              <a:defRPr sz="1575"/>
            </a:lvl4pPr>
            <a:lvl5pPr>
              <a:defRPr sz="1575"/>
            </a:lvl5pPr>
            <a:lvl6pPr>
              <a:defRPr sz="1575"/>
            </a:lvl6pPr>
            <a:lvl7pPr>
              <a:defRPr sz="1575"/>
            </a:lvl7pPr>
            <a:lvl8pPr>
              <a:defRPr sz="1575"/>
            </a:lvl8pPr>
            <a:lvl9pPr>
              <a:defRPr sz="15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5692103" y="6720285"/>
            <a:ext cx="22954721" cy="19010709"/>
          </a:xfrm>
        </p:spPr>
        <p:txBody>
          <a:bodyPr/>
          <a:lstStyle>
            <a:defPPr>
              <a:defRPr kern="1200" smtId="4294967295"/>
            </a:defPPr>
            <a:lvl1pPr>
              <a:defRPr sz="2450"/>
            </a:lvl1pPr>
            <a:lvl2pPr>
              <a:defRPr sz="2100"/>
            </a:lvl2pPr>
            <a:lvl3pPr>
              <a:defRPr sz="1750"/>
            </a:lvl3pPr>
            <a:lvl4pPr>
              <a:defRPr sz="1575"/>
            </a:lvl4pPr>
            <a:lvl5pPr>
              <a:defRPr sz="1575"/>
            </a:lvl5pPr>
            <a:lvl6pPr>
              <a:defRPr sz="1575"/>
            </a:lvl6pPr>
            <a:lvl7pPr>
              <a:defRPr sz="1575"/>
            </a:lvl7pPr>
            <a:lvl8pPr>
              <a:defRPr sz="1575"/>
            </a:lvl8pPr>
            <a:lvl9pPr>
              <a:defRPr sz="15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B302B25C-7078-4EDD-9EEA-F171F39DFD5B}" type="slidenum">
              <a:rPr lang="en-US"/>
              <a:pPr>
                <a:defRPr/>
              </a:pPr>
              <a:t>‹#›</a:t>
            </a:fld>
            <a:endParaRPr lang="en-US"/>
          </a:p>
        </p:txBody>
      </p:sp>
    </p:spTree>
    <p:extLst>
      <p:ext uri="{BB962C8B-B14F-4D97-AF65-F5344CB8AC3E}">
        <p14:creationId xmlns:p14="http://schemas.microsoft.com/office/powerpoint/2010/main" val="356620333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2559579" y="6448031"/>
            <a:ext cx="22625050" cy="2686447"/>
          </a:xfrm>
        </p:spPr>
        <p:txBody>
          <a:bodyPr anchor="b"/>
          <a:lstStyle>
            <a:defPPr>
              <a:defRPr kern="1200" smtId="4294967295"/>
            </a:defPPr>
            <a:lvl1pPr marL="0" indent="0">
              <a:buNone/>
              <a:defRPr sz="2100" b="1"/>
            </a:lvl1pPr>
            <a:lvl2pPr marL="400050" indent="0">
              <a:buNone/>
              <a:defRPr sz="1750" b="1"/>
            </a:lvl2pPr>
            <a:lvl3pPr marL="800100" indent="0">
              <a:buNone/>
              <a:defRPr sz="1575" b="1"/>
            </a:lvl3pPr>
            <a:lvl4pPr marL="1200150" indent="0">
              <a:buNone/>
              <a:defRPr sz="1400" b="1"/>
            </a:lvl4pPr>
            <a:lvl5pPr marL="1600200" indent="0">
              <a:buNone/>
              <a:defRPr sz="1400" b="1"/>
            </a:lvl5pPr>
            <a:lvl6pPr marL="2000250" indent="0">
              <a:buNone/>
              <a:defRPr sz="1400" b="1"/>
            </a:lvl6pPr>
            <a:lvl7pPr marL="2400300" indent="0">
              <a:buNone/>
              <a:defRPr sz="1400" b="1"/>
            </a:lvl7pPr>
            <a:lvl8pPr marL="2800350" indent="0">
              <a:buNone/>
              <a:defRPr sz="1400" b="1"/>
            </a:lvl8pPr>
            <a:lvl9pPr marL="3200400" indent="0">
              <a:buNone/>
              <a:defRPr sz="1400" b="1"/>
            </a:lvl9pPr>
          </a:lstStyle>
          <a:p>
            <a:pPr lvl="0"/>
            <a:r>
              <a:rPr lang="en-US"/>
              <a:t>Click to edit Master text styles</a:t>
            </a:r>
          </a:p>
        </p:txBody>
      </p:sp>
      <p:sp>
        <p:nvSpPr>
          <p:cNvPr id="4" name="Content Placeholder 3"/>
          <p:cNvSpPr>
            <a:spLocks noGrp="1"/>
          </p:cNvSpPr>
          <p:nvPr>
            <p:ph sz="half" idx="2"/>
          </p:nvPr>
        </p:nvSpPr>
        <p:spPr>
          <a:xfrm>
            <a:off x="2559579" y="9134475"/>
            <a:ext cx="22625050" cy="16595129"/>
          </a:xfrm>
        </p:spPr>
        <p:txBody>
          <a:bodyPr/>
          <a:lstStyle>
            <a:defPPr>
              <a:defRPr kern="1200" smtId="4294967295"/>
            </a:defPPr>
            <a:lvl1pPr>
              <a:defRPr sz="2100"/>
            </a:lvl1pPr>
            <a:lvl2pPr>
              <a:defRPr sz="1750"/>
            </a:lvl2pPr>
            <a:lvl3pPr>
              <a:defRPr sz="1575"/>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6012511" y="6448031"/>
            <a:ext cx="22634311" cy="2686447"/>
          </a:xfrm>
        </p:spPr>
        <p:txBody>
          <a:bodyPr anchor="b"/>
          <a:lstStyle>
            <a:defPPr>
              <a:defRPr kern="1200" smtId="4294967295"/>
            </a:defPPr>
            <a:lvl1pPr marL="0" indent="0">
              <a:buNone/>
              <a:defRPr sz="2100" b="1"/>
            </a:lvl1pPr>
            <a:lvl2pPr marL="400050" indent="0">
              <a:buNone/>
              <a:defRPr sz="1750" b="1"/>
            </a:lvl2pPr>
            <a:lvl3pPr marL="800100" indent="0">
              <a:buNone/>
              <a:defRPr sz="1575" b="1"/>
            </a:lvl3pPr>
            <a:lvl4pPr marL="1200150" indent="0">
              <a:buNone/>
              <a:defRPr sz="1400" b="1"/>
            </a:lvl4pPr>
            <a:lvl5pPr marL="1600200" indent="0">
              <a:buNone/>
              <a:defRPr sz="1400" b="1"/>
            </a:lvl5pPr>
            <a:lvl6pPr marL="2000250" indent="0">
              <a:buNone/>
              <a:defRPr sz="1400" b="1"/>
            </a:lvl6pPr>
            <a:lvl7pPr marL="2400300" indent="0">
              <a:buNone/>
              <a:defRPr sz="1400" b="1"/>
            </a:lvl7pPr>
            <a:lvl8pPr marL="2800350" indent="0">
              <a:buNone/>
              <a:defRPr sz="1400" b="1"/>
            </a:lvl8pPr>
            <a:lvl9pPr marL="3200400" indent="0">
              <a:buNone/>
              <a:defRPr sz="1400" b="1"/>
            </a:lvl9pPr>
          </a:lstStyle>
          <a:p>
            <a:pPr lvl="0"/>
            <a:r>
              <a:rPr lang="en-US"/>
              <a:t>Click to edit Master text styles</a:t>
            </a:r>
          </a:p>
        </p:txBody>
      </p:sp>
      <p:sp>
        <p:nvSpPr>
          <p:cNvPr id="6" name="Content Placeholder 5"/>
          <p:cNvSpPr>
            <a:spLocks noGrp="1"/>
          </p:cNvSpPr>
          <p:nvPr>
            <p:ph sz="quarter" idx="4"/>
          </p:nvPr>
        </p:nvSpPr>
        <p:spPr>
          <a:xfrm>
            <a:off x="26012511" y="9134475"/>
            <a:ext cx="22634311" cy="16595129"/>
          </a:xfrm>
        </p:spPr>
        <p:txBody>
          <a:bodyPr/>
          <a:lstStyle>
            <a:defPPr>
              <a:defRPr kern="1200" smtId="4294967295"/>
            </a:defPPr>
            <a:lvl1pPr>
              <a:defRPr sz="2100"/>
            </a:lvl1pPr>
            <a:lvl2pPr>
              <a:defRPr sz="1750"/>
            </a:lvl2pPr>
            <a:lvl3pPr>
              <a:defRPr sz="1575"/>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smtId="4294967295"/>
            </a:defPPr>
            <a:lvl1pPr>
              <a:defRPr/>
            </a:lvl1pPr>
          </a:lstStyle>
          <a:p>
            <a:pPr>
              <a:defRPr/>
            </a:pPr>
            <a:fld id="{32F454DA-B8E5-407C-A8B0-B2982CBF7185}" type="slidenum">
              <a:rPr lang="en-US"/>
              <a:pPr>
                <a:defRPr/>
              </a:pPr>
              <a:t>‹#›</a:t>
            </a:fld>
            <a:endParaRPr lang="en-US"/>
          </a:p>
        </p:txBody>
      </p:sp>
    </p:spTree>
    <p:extLst>
      <p:ext uri="{BB962C8B-B14F-4D97-AF65-F5344CB8AC3E}">
        <p14:creationId xmlns:p14="http://schemas.microsoft.com/office/powerpoint/2010/main" val="180588905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4"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5" name="Rectangle 6"/>
          <p:cNvSpPr>
            <a:spLocks noGrp="1" noChangeArrowheads="1"/>
          </p:cNvSpPr>
          <p:nvPr>
            <p:ph type="sldNum" sz="quarter" idx="12"/>
          </p:nvPr>
        </p:nvSpPr>
        <p:spPr/>
        <p:txBody>
          <a:bodyPr/>
          <a:lstStyle>
            <a:defPPr>
              <a:defRPr kern="1200" smtId="4294967295"/>
            </a:defPPr>
            <a:lvl1pPr>
              <a:defRPr/>
            </a:lvl1pPr>
          </a:lstStyle>
          <a:p>
            <a:pPr>
              <a:defRPr/>
            </a:pPr>
            <a:fld id="{865CC813-0CE0-4F7E-9B7F-FCCCD6CE8862}" type="slidenum">
              <a:rPr lang="en-US"/>
              <a:pPr>
                <a:defRPr/>
              </a:pPr>
              <a:t>‹#›</a:t>
            </a:fld>
            <a:endParaRPr lang="en-US"/>
          </a:p>
        </p:txBody>
      </p:sp>
    </p:spTree>
    <p:extLst>
      <p:ext uri="{BB962C8B-B14F-4D97-AF65-F5344CB8AC3E}">
        <p14:creationId xmlns:p14="http://schemas.microsoft.com/office/powerpoint/2010/main" val="2260435680"/>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3"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4" name="Rectangle 6"/>
          <p:cNvSpPr>
            <a:spLocks noGrp="1" noChangeArrowheads="1"/>
          </p:cNvSpPr>
          <p:nvPr>
            <p:ph type="sldNum" sz="quarter" idx="12"/>
          </p:nvPr>
        </p:nvSpPr>
        <p:spPr/>
        <p:txBody>
          <a:bodyPr/>
          <a:lstStyle>
            <a:defPPr>
              <a:defRPr kern="1200" smtId="4294967295"/>
            </a:defPPr>
            <a:lvl1pPr>
              <a:defRPr/>
            </a:lvl1pPr>
          </a:lstStyle>
          <a:p>
            <a:pPr>
              <a:defRPr/>
            </a:pPr>
            <a:fld id="{A5D3508A-868C-432E-A93E-3C5AF7B204CE}" type="slidenum">
              <a:rPr lang="en-US"/>
              <a:pPr>
                <a:defRPr/>
              </a:pPr>
              <a:t>‹#›</a:t>
            </a:fld>
            <a:endParaRPr lang="en-US"/>
          </a:p>
        </p:txBody>
      </p:sp>
    </p:spTree>
    <p:extLst>
      <p:ext uri="{BB962C8B-B14F-4D97-AF65-F5344CB8AC3E}">
        <p14:creationId xmlns:p14="http://schemas.microsoft.com/office/powerpoint/2010/main" val="232937732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59579" y="1147366"/>
            <a:ext cx="16846550" cy="4879777"/>
          </a:xfrm>
        </p:spPr>
        <p:txBody>
          <a:bodyPr anchor="b"/>
          <a:lstStyle>
            <a:defPPr>
              <a:defRPr kern="1200" smtId="4294967295"/>
            </a:defPPr>
            <a:lvl1pPr algn="l">
              <a:defRPr sz="1750" b="1"/>
            </a:lvl1pPr>
          </a:lstStyle>
          <a:p>
            <a:r>
              <a:rPr lang="en-US"/>
              <a:t>Click to edit Master title style</a:t>
            </a:r>
          </a:p>
        </p:txBody>
      </p:sp>
      <p:sp>
        <p:nvSpPr>
          <p:cNvPr id="3" name="Content Placeholder 2"/>
          <p:cNvSpPr>
            <a:spLocks noGrp="1"/>
          </p:cNvSpPr>
          <p:nvPr>
            <p:ph idx="1"/>
          </p:nvPr>
        </p:nvSpPr>
        <p:spPr>
          <a:xfrm>
            <a:off x="20021021" y="1147365"/>
            <a:ext cx="28625800" cy="24582240"/>
          </a:xfrm>
        </p:spPr>
        <p:txBody>
          <a:bodyPr/>
          <a:lstStyle>
            <a:defPPr>
              <a:defRPr kern="1200" smtId="4294967295"/>
            </a:defPPr>
            <a:lvl1pPr>
              <a:defRPr sz="2800"/>
            </a:lvl1pPr>
            <a:lvl2pPr>
              <a:defRPr sz="2450"/>
            </a:lvl2pPr>
            <a:lvl3pPr>
              <a:defRPr sz="2100"/>
            </a:lvl3pPr>
            <a:lvl4pPr>
              <a:defRPr sz="1750"/>
            </a:lvl4pPr>
            <a:lvl5pPr>
              <a:defRPr sz="1750"/>
            </a:lvl5pPr>
            <a:lvl6pPr>
              <a:defRPr sz="1750"/>
            </a:lvl6pPr>
            <a:lvl7pPr>
              <a:defRPr sz="1750"/>
            </a:lvl7pPr>
            <a:lvl8pPr>
              <a:defRPr sz="1750"/>
            </a:lvl8pPr>
            <a:lvl9pPr>
              <a:defRPr sz="17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59579" y="6027142"/>
            <a:ext cx="16846550" cy="19702463"/>
          </a:xfrm>
        </p:spPr>
        <p:txBody>
          <a:bodyPr/>
          <a:lstStyle>
            <a:defPPr>
              <a:defRPr kern="1200" smtId="4294967295"/>
            </a:defPPr>
            <a:lvl1pPr marL="0" indent="0">
              <a:buNone/>
              <a:defRPr sz="1225"/>
            </a:lvl1pPr>
            <a:lvl2pPr marL="400050" indent="0">
              <a:buNone/>
              <a:defRPr sz="1050"/>
            </a:lvl2pPr>
            <a:lvl3pPr marL="800100" indent="0">
              <a:buNone/>
              <a:defRPr sz="875"/>
            </a:lvl3pPr>
            <a:lvl4pPr marL="1200150" indent="0">
              <a:buNone/>
              <a:defRPr sz="788"/>
            </a:lvl4pPr>
            <a:lvl5pPr marL="1600200" indent="0">
              <a:buNone/>
              <a:defRPr sz="788"/>
            </a:lvl5pPr>
            <a:lvl6pPr marL="2000250" indent="0">
              <a:buNone/>
              <a:defRPr sz="788"/>
            </a:lvl6pPr>
            <a:lvl7pPr marL="2400300" indent="0">
              <a:buNone/>
              <a:defRPr sz="788"/>
            </a:lvl7pPr>
            <a:lvl8pPr marL="2800350" indent="0">
              <a:buNone/>
              <a:defRPr sz="788"/>
            </a:lvl8pPr>
            <a:lvl9pPr marL="3200400" indent="0">
              <a:buNone/>
              <a:defRPr sz="788"/>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DEB5CAF5-4FB5-4E33-861E-BCE1A11039C1}" type="slidenum">
              <a:rPr lang="en-US"/>
              <a:pPr>
                <a:defRPr/>
              </a:pPr>
              <a:t>‹#›</a:t>
            </a:fld>
            <a:endParaRPr lang="en-US"/>
          </a:p>
        </p:txBody>
      </p:sp>
    </p:spTree>
    <p:extLst>
      <p:ext uri="{BB962C8B-B14F-4D97-AF65-F5344CB8AC3E}">
        <p14:creationId xmlns:p14="http://schemas.microsoft.com/office/powerpoint/2010/main" val="306706918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36443" y="20162247"/>
            <a:ext cx="30724211" cy="2380853"/>
          </a:xfrm>
        </p:spPr>
        <p:txBody>
          <a:bodyPr anchor="b"/>
          <a:lstStyle>
            <a:defPPr>
              <a:defRPr kern="1200" smtId="4294967295"/>
            </a:defPPr>
            <a:lvl1pPr algn="l">
              <a:defRPr sz="1750" b="1"/>
            </a:lvl1pPr>
          </a:lstStyle>
          <a:p>
            <a:r>
              <a:rPr lang="en-US"/>
              <a:t>Click to edit Master title style</a:t>
            </a:r>
          </a:p>
        </p:txBody>
      </p:sp>
      <p:sp>
        <p:nvSpPr>
          <p:cNvPr id="3" name="Picture Placeholder 2"/>
          <p:cNvSpPr>
            <a:spLocks noGrp="1"/>
          </p:cNvSpPr>
          <p:nvPr>
            <p:ph type="pic" idx="1"/>
          </p:nvPr>
        </p:nvSpPr>
        <p:spPr>
          <a:xfrm>
            <a:off x="10036443" y="2573933"/>
            <a:ext cx="30724211" cy="17281327"/>
          </a:xfrm>
        </p:spPr>
        <p:txBody>
          <a:bodyPr/>
          <a:lstStyle>
            <a:defPPr>
              <a:defRPr kern="1200" smtId="4294967295"/>
            </a:defPPr>
            <a:lvl1pPr marL="0" indent="0">
              <a:buNone/>
              <a:defRPr sz="2800"/>
            </a:lvl1pPr>
            <a:lvl2pPr marL="400050" indent="0">
              <a:buNone/>
              <a:defRPr sz="2450"/>
            </a:lvl2pPr>
            <a:lvl3pPr marL="800100" indent="0">
              <a:buNone/>
              <a:defRPr sz="2100"/>
            </a:lvl3pPr>
            <a:lvl4pPr marL="1200150" indent="0">
              <a:buNone/>
              <a:defRPr sz="1750"/>
            </a:lvl4pPr>
            <a:lvl5pPr marL="1600200" indent="0">
              <a:buNone/>
              <a:defRPr sz="1750"/>
            </a:lvl5pPr>
            <a:lvl6pPr marL="2000250" indent="0">
              <a:buNone/>
              <a:defRPr sz="1750"/>
            </a:lvl6pPr>
            <a:lvl7pPr marL="2400300" indent="0">
              <a:buNone/>
              <a:defRPr sz="1750"/>
            </a:lvl7pPr>
            <a:lvl8pPr marL="2800350" indent="0">
              <a:buNone/>
              <a:defRPr sz="1750"/>
            </a:lvl8pPr>
            <a:lvl9pPr marL="3200400" indent="0">
              <a:buNone/>
              <a:defRPr sz="1750"/>
            </a:lvl9pPr>
          </a:lstStyle>
          <a:p>
            <a:pPr lvl="0"/>
            <a:endParaRPr lang="en-US" noProof="0"/>
          </a:p>
        </p:txBody>
      </p:sp>
      <p:sp>
        <p:nvSpPr>
          <p:cNvPr id="4" name="Text Placeholder 3"/>
          <p:cNvSpPr>
            <a:spLocks noGrp="1"/>
          </p:cNvSpPr>
          <p:nvPr>
            <p:ph type="body" sz="half" idx="2"/>
          </p:nvPr>
        </p:nvSpPr>
        <p:spPr>
          <a:xfrm>
            <a:off x="10036443" y="22543100"/>
            <a:ext cx="30724211" cy="3379589"/>
          </a:xfrm>
        </p:spPr>
        <p:txBody>
          <a:bodyPr/>
          <a:lstStyle>
            <a:defPPr>
              <a:defRPr kern="1200" smtId="4294967295"/>
            </a:defPPr>
            <a:lvl1pPr marL="0" indent="0">
              <a:buNone/>
              <a:defRPr sz="1225"/>
            </a:lvl1pPr>
            <a:lvl2pPr marL="400050" indent="0">
              <a:buNone/>
              <a:defRPr sz="1050"/>
            </a:lvl2pPr>
            <a:lvl3pPr marL="800100" indent="0">
              <a:buNone/>
              <a:defRPr sz="875"/>
            </a:lvl3pPr>
            <a:lvl4pPr marL="1200150" indent="0">
              <a:buNone/>
              <a:defRPr sz="788"/>
            </a:lvl4pPr>
            <a:lvl5pPr marL="1600200" indent="0">
              <a:buNone/>
              <a:defRPr sz="788"/>
            </a:lvl5pPr>
            <a:lvl6pPr marL="2000250" indent="0">
              <a:buNone/>
              <a:defRPr sz="788"/>
            </a:lvl6pPr>
            <a:lvl7pPr marL="2400300" indent="0">
              <a:buNone/>
              <a:defRPr sz="788"/>
            </a:lvl7pPr>
            <a:lvl8pPr marL="2800350" indent="0">
              <a:buNone/>
              <a:defRPr sz="788"/>
            </a:lvl8pPr>
            <a:lvl9pPr marL="3200400" indent="0">
              <a:buNone/>
              <a:defRPr sz="788"/>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E1738493-E10F-4F1A-B075-F4B94CA41991}" type="slidenum">
              <a:rPr lang="en-US"/>
              <a:pPr>
                <a:defRPr/>
              </a:pPr>
              <a:t>‹#›</a:t>
            </a:fld>
            <a:endParaRPr lang="en-US"/>
          </a:p>
        </p:txBody>
      </p:sp>
    </p:spTree>
    <p:extLst>
      <p:ext uri="{BB962C8B-B14F-4D97-AF65-F5344CB8AC3E}">
        <p14:creationId xmlns:p14="http://schemas.microsoft.com/office/powerpoint/2010/main" val="412977478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DDA9A9"/>
            </a:gs>
            <a:gs pos="50000">
              <a:srgbClr val="990000"/>
            </a:gs>
            <a:gs pos="100000">
              <a:srgbClr val="DDA9A9"/>
            </a:gs>
          </a:gsLst>
          <a:lin ang="54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559579" y="1152922"/>
            <a:ext cx="46087242"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6203" tIns="188102" rIns="376203" bIns="188102" anchor="ctr" anchorCtr="0" compatLnSpc="1">
            <a:prstTxWarp prst="textNoShape">
              <a:avLst/>
            </a:prstTxWarp>
          </a:bodyPr>
          <a:lstStyle>
            <a:defPPr>
              <a:defRPr kern="1200" smtId="4294967295"/>
            </a:defPPr>
          </a:lstStyle>
          <a:p>
            <a:pPr lvl="0"/>
            <a:r>
              <a:rPr lang="en-US"/>
              <a:t>Click to edit Master title style</a:t>
            </a:r>
          </a:p>
        </p:txBody>
      </p:sp>
      <p:sp>
        <p:nvSpPr>
          <p:cNvPr id="1027" name="Rectangle 3"/>
          <p:cNvSpPr>
            <a:spLocks noGrp="1" noChangeArrowheads="1"/>
          </p:cNvSpPr>
          <p:nvPr>
            <p:ph type="body" idx="1"/>
          </p:nvPr>
        </p:nvSpPr>
        <p:spPr bwMode="auto">
          <a:xfrm>
            <a:off x="2559579" y="6720285"/>
            <a:ext cx="46087242" cy="190107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6203" tIns="188102" rIns="376203" bIns="188102" anchor="t" anchorCtr="0" compatLnSpc="1">
            <a:prstTxWarp prst="textNoShape">
              <a:avLst/>
            </a:prstTxWarp>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2559579" y="26231056"/>
            <a:ext cx="11949642" cy="200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6203" tIns="188102" rIns="376203" bIns="188102" anchor="t" anchorCtr="0" compatLnSpc="1">
            <a:prstTxWarp prst="textNoShape">
              <a:avLst/>
            </a:prstTxWarp>
          </a:bodyPr>
          <a:lstStyle>
            <a:defPPr>
              <a:defRPr kern="1200" smtId="4294967295"/>
            </a:defPPr>
            <a:lvl1pPr algn="l" defTabSz="3292078">
              <a:defRPr sz="4988" b="0">
                <a:solidFill>
                  <a:schemeClr val="tx1"/>
                </a:solidFill>
                <a:latin typeface="Arial" pitchFamily="34" charset="0"/>
              </a:defRPr>
            </a:lvl1pPr>
          </a:lstStyle>
          <a:p>
            <a:pPr>
              <a:defRPr/>
            </a:pPr>
            <a:endParaRPr lang="en-US"/>
          </a:p>
        </p:txBody>
      </p:sp>
      <p:sp>
        <p:nvSpPr>
          <p:cNvPr id="1029" name="Rectangle 5"/>
          <p:cNvSpPr>
            <a:spLocks noGrp="1" noChangeArrowheads="1"/>
          </p:cNvSpPr>
          <p:nvPr>
            <p:ph type="ftr" sz="quarter" idx="3"/>
          </p:nvPr>
        </p:nvSpPr>
        <p:spPr bwMode="auto">
          <a:xfrm>
            <a:off x="17494779" y="26231056"/>
            <a:ext cx="16216842" cy="200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6203" tIns="188102" rIns="376203" bIns="188102" anchor="t" anchorCtr="0" compatLnSpc="1">
            <a:prstTxWarp prst="textNoShape">
              <a:avLst/>
            </a:prstTxWarp>
          </a:bodyPr>
          <a:lstStyle>
            <a:defPPr>
              <a:defRPr kern="1200" smtId="4294967295"/>
            </a:defPPr>
            <a:lvl1pPr defTabSz="3292078">
              <a:defRPr sz="4988" b="0">
                <a:solidFill>
                  <a:schemeClr val="tx1"/>
                </a:solidFill>
                <a:latin typeface="Arial" pitchFamily="34" charset="0"/>
              </a:defRPr>
            </a:lvl1pPr>
          </a:lstStyle>
          <a:p>
            <a:pPr>
              <a:defRPr/>
            </a:pPr>
            <a:endParaRPr lang="en-US"/>
          </a:p>
        </p:txBody>
      </p:sp>
      <p:sp>
        <p:nvSpPr>
          <p:cNvPr id="1030" name="Rectangle 6"/>
          <p:cNvSpPr>
            <a:spLocks noGrp="1" noChangeArrowheads="1"/>
          </p:cNvSpPr>
          <p:nvPr>
            <p:ph type="sldNum" sz="quarter" idx="4"/>
          </p:nvPr>
        </p:nvSpPr>
        <p:spPr bwMode="auto">
          <a:xfrm>
            <a:off x="36697179" y="26231056"/>
            <a:ext cx="11949642" cy="200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76203" tIns="188102" rIns="376203" bIns="188102" anchor="t" anchorCtr="0" compatLnSpc="1">
            <a:prstTxWarp prst="textNoShape">
              <a:avLst/>
            </a:prstTxWarp>
          </a:bodyPr>
          <a:lstStyle>
            <a:defPPr>
              <a:defRPr kern="1200" smtId="4294967295"/>
            </a:defPPr>
            <a:lvl1pPr algn="r" defTabSz="3292078">
              <a:defRPr sz="4988" b="0">
                <a:solidFill>
                  <a:schemeClr val="tx1"/>
                </a:solidFill>
                <a:latin typeface="Arial" pitchFamily="34" charset="0"/>
              </a:defRPr>
            </a:lvl1pPr>
          </a:lstStyle>
          <a:p>
            <a:pPr>
              <a:defRPr/>
            </a:pPr>
            <a:fld id="{B42DBB13-E718-4C9A-AC99-89A36AFA8FDE}" type="slidenum">
              <a:rPr lang="en-US"/>
              <a:pPr>
                <a:defRPr/>
              </a:pPr>
              <a:t>‹#›</a:t>
            </a:fld>
            <a:endParaRPr lang="en-US"/>
          </a:p>
        </p:txBody>
      </p:sp>
      <p:pic>
        <p:nvPicPr>
          <p:cNvPr id="1031" name="New picture"/>
          <p:cNvPicPr/>
          <p:nvPr/>
        </p:nvPicPr>
        <p:blipFill>
          <a:blip r:embed="rId14"/>
          <a:stretch>
            <a:fillRect/>
          </a:stretch>
        </p:blipFill>
        <p:spPr>
          <a:xfrm rot="16200000">
            <a:off x="-11342158" y="13764683"/>
            <a:ext cx="12490450" cy="5096933"/>
          </a:xfrm>
          <a:prstGeom prst="rect">
            <a:avLst/>
          </a:prstGeom>
        </p:spPr>
      </p:pic>
      <p:pic>
        <p:nvPicPr>
          <p:cNvPr id="1032" name="New picture"/>
          <p:cNvPicPr/>
          <p:nvPr/>
        </p:nvPicPr>
        <p:blipFill>
          <a:blip r:embed="rId14"/>
          <a:stretch>
            <a:fillRect/>
          </a:stretch>
        </p:blipFill>
        <p:spPr>
          <a:xfrm rot="5400000">
            <a:off x="50058108" y="13764683"/>
            <a:ext cx="12490450" cy="5096933"/>
          </a:xfrm>
          <a:prstGeom prst="rect">
            <a:avLst/>
          </a:prstGeom>
        </p:spPr>
      </p:pic>
      <p:pic>
        <p:nvPicPr>
          <p:cNvPr id="1033" name="New picture"/>
          <p:cNvPicPr/>
          <p:nvPr/>
        </p:nvPicPr>
        <p:blipFill>
          <a:blip r:embed="rId15"/>
          <a:stretch>
            <a:fillRect/>
          </a:stretch>
        </p:blipFill>
        <p:spPr>
          <a:xfrm>
            <a:off x="8119534" y="29248100"/>
            <a:ext cx="34967333" cy="1355725"/>
          </a:xfrm>
          <a:prstGeom prst="rect">
            <a:avLst/>
          </a:prstGeom>
        </p:spPr>
      </p:pic>
      <p:sp>
        <p:nvSpPr>
          <p:cNvPr id="1034" name="New shape"/>
          <p:cNvSpPr/>
          <p:nvPr/>
        </p:nvSpPr>
        <p:spPr>
          <a:xfrm>
            <a:off x="8119533" y="29748162"/>
            <a:ext cx="25603200" cy="1111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270">
                <a:solidFill>
                  <a:srgbClr val="808080"/>
                </a:solidFill>
              </a:rPr>
              <a:t>Template ID: perceptualpewter  Size: 48x36</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txStyles>
    <p:titleStyle>
      <a:defPPr>
        <a:defRPr kern="1200" smtId="4294967295"/>
      </a:defPPr>
      <a:lvl1pPr algn="ctr" defTabSz="3292078" rtl="0" eaLnBrk="0" fontAlgn="base" hangingPunct="0">
        <a:spcBef>
          <a:spcPct val="0"/>
        </a:spcBef>
        <a:spcAft>
          <a:spcPct val="0"/>
        </a:spcAft>
        <a:defRPr sz="15925">
          <a:solidFill>
            <a:schemeClr val="tx2"/>
          </a:solidFill>
          <a:latin typeface="+mj-lt"/>
          <a:ea typeface="+mj-ea"/>
          <a:cs typeface="+mj-cs"/>
        </a:defRPr>
      </a:lvl1pPr>
      <a:lvl2pPr algn="ctr" defTabSz="3292078" rtl="0" eaLnBrk="0" fontAlgn="base" hangingPunct="0">
        <a:spcBef>
          <a:spcPct val="0"/>
        </a:spcBef>
        <a:spcAft>
          <a:spcPct val="0"/>
        </a:spcAft>
        <a:defRPr sz="15925">
          <a:solidFill>
            <a:schemeClr val="tx2"/>
          </a:solidFill>
          <a:latin typeface="Arial" pitchFamily="34" charset="0"/>
        </a:defRPr>
      </a:lvl2pPr>
      <a:lvl3pPr algn="ctr" defTabSz="3292078" rtl="0" eaLnBrk="0" fontAlgn="base" hangingPunct="0">
        <a:spcBef>
          <a:spcPct val="0"/>
        </a:spcBef>
        <a:spcAft>
          <a:spcPct val="0"/>
        </a:spcAft>
        <a:defRPr sz="15925">
          <a:solidFill>
            <a:schemeClr val="tx2"/>
          </a:solidFill>
          <a:latin typeface="Arial" pitchFamily="34" charset="0"/>
        </a:defRPr>
      </a:lvl3pPr>
      <a:lvl4pPr algn="ctr" defTabSz="3292078" rtl="0" eaLnBrk="0" fontAlgn="base" hangingPunct="0">
        <a:spcBef>
          <a:spcPct val="0"/>
        </a:spcBef>
        <a:spcAft>
          <a:spcPct val="0"/>
        </a:spcAft>
        <a:defRPr sz="15925">
          <a:solidFill>
            <a:schemeClr val="tx2"/>
          </a:solidFill>
          <a:latin typeface="Arial" pitchFamily="34" charset="0"/>
        </a:defRPr>
      </a:lvl4pPr>
      <a:lvl5pPr algn="ctr" defTabSz="3292078" rtl="0" eaLnBrk="0" fontAlgn="base" hangingPunct="0">
        <a:spcBef>
          <a:spcPct val="0"/>
        </a:spcBef>
        <a:spcAft>
          <a:spcPct val="0"/>
        </a:spcAft>
        <a:defRPr sz="15925">
          <a:solidFill>
            <a:schemeClr val="tx2"/>
          </a:solidFill>
          <a:latin typeface="Arial" pitchFamily="34" charset="0"/>
        </a:defRPr>
      </a:lvl5pPr>
      <a:lvl6pPr marL="400050" algn="ctr" defTabSz="3292078" rtl="0" fontAlgn="base">
        <a:spcBef>
          <a:spcPct val="0"/>
        </a:spcBef>
        <a:spcAft>
          <a:spcPct val="0"/>
        </a:spcAft>
        <a:defRPr sz="15925">
          <a:solidFill>
            <a:schemeClr val="tx2"/>
          </a:solidFill>
          <a:latin typeface="Arial" pitchFamily="34" charset="0"/>
        </a:defRPr>
      </a:lvl6pPr>
      <a:lvl7pPr marL="800100" algn="ctr" defTabSz="3292078" rtl="0" fontAlgn="base">
        <a:spcBef>
          <a:spcPct val="0"/>
        </a:spcBef>
        <a:spcAft>
          <a:spcPct val="0"/>
        </a:spcAft>
        <a:defRPr sz="15925">
          <a:solidFill>
            <a:schemeClr val="tx2"/>
          </a:solidFill>
          <a:latin typeface="Arial" pitchFamily="34" charset="0"/>
        </a:defRPr>
      </a:lvl7pPr>
      <a:lvl8pPr marL="1200150" algn="ctr" defTabSz="3292078" rtl="0" fontAlgn="base">
        <a:spcBef>
          <a:spcPct val="0"/>
        </a:spcBef>
        <a:spcAft>
          <a:spcPct val="0"/>
        </a:spcAft>
        <a:defRPr sz="15925">
          <a:solidFill>
            <a:schemeClr val="tx2"/>
          </a:solidFill>
          <a:latin typeface="Arial" pitchFamily="34" charset="0"/>
        </a:defRPr>
      </a:lvl8pPr>
      <a:lvl9pPr marL="1600200" algn="ctr" defTabSz="3292078" rtl="0" fontAlgn="base">
        <a:spcBef>
          <a:spcPct val="0"/>
        </a:spcBef>
        <a:spcAft>
          <a:spcPct val="0"/>
        </a:spcAft>
        <a:defRPr sz="15925">
          <a:solidFill>
            <a:schemeClr val="tx2"/>
          </a:solidFill>
          <a:latin typeface="Arial" pitchFamily="34" charset="0"/>
        </a:defRPr>
      </a:lvl9pPr>
    </p:titleStyle>
    <p:bodyStyle>
      <a:defPPr>
        <a:defRPr kern="1200" smtId="4294967295"/>
      </a:defPPr>
      <a:lvl1pPr marL="1233488" indent="-1233488" algn="l" defTabSz="3292078" rtl="0" eaLnBrk="0" fontAlgn="base" hangingPunct="0">
        <a:spcBef>
          <a:spcPct val="20000"/>
        </a:spcBef>
        <a:spcAft>
          <a:spcPct val="0"/>
        </a:spcAft>
        <a:buChar char="•"/>
        <a:defRPr sz="11550">
          <a:solidFill>
            <a:schemeClr val="tx1"/>
          </a:solidFill>
          <a:latin typeface="+mn-lt"/>
          <a:ea typeface="+mn-ea"/>
          <a:cs typeface="+mn-cs"/>
        </a:defRPr>
      </a:lvl1pPr>
      <a:lvl2pPr marL="2675334" indent="-1029296" algn="l" defTabSz="3292078" rtl="0" eaLnBrk="0" fontAlgn="base" hangingPunct="0">
        <a:spcBef>
          <a:spcPct val="20000"/>
        </a:spcBef>
        <a:spcAft>
          <a:spcPct val="0"/>
        </a:spcAft>
        <a:buChar char="–"/>
        <a:defRPr sz="10063">
          <a:solidFill>
            <a:schemeClr val="tx1"/>
          </a:solidFill>
          <a:latin typeface="+mn-lt"/>
        </a:defRPr>
      </a:lvl2pPr>
      <a:lvl3pPr marL="4114403" indent="-822325" algn="l" defTabSz="3292078" rtl="0" eaLnBrk="0" fontAlgn="base" hangingPunct="0">
        <a:spcBef>
          <a:spcPct val="20000"/>
        </a:spcBef>
        <a:spcAft>
          <a:spcPct val="0"/>
        </a:spcAft>
        <a:buChar char="•"/>
        <a:defRPr sz="8663">
          <a:solidFill>
            <a:schemeClr val="tx1"/>
          </a:solidFill>
          <a:latin typeface="+mn-lt"/>
        </a:defRPr>
      </a:lvl3pPr>
      <a:lvl4pPr marL="5760443" indent="-822325" algn="l" defTabSz="3292078" rtl="0" eaLnBrk="0" fontAlgn="base" hangingPunct="0">
        <a:spcBef>
          <a:spcPct val="20000"/>
        </a:spcBef>
        <a:spcAft>
          <a:spcPct val="0"/>
        </a:spcAft>
        <a:buChar char="–"/>
        <a:defRPr sz="7175">
          <a:solidFill>
            <a:schemeClr val="tx1"/>
          </a:solidFill>
          <a:latin typeface="+mn-lt"/>
        </a:defRPr>
      </a:lvl4pPr>
      <a:lvl5pPr marL="7407871" indent="-823715" algn="l" defTabSz="3292078" rtl="0" eaLnBrk="0" fontAlgn="base" hangingPunct="0">
        <a:spcBef>
          <a:spcPct val="20000"/>
        </a:spcBef>
        <a:spcAft>
          <a:spcPct val="0"/>
        </a:spcAft>
        <a:buChar char="»"/>
        <a:defRPr sz="7175">
          <a:solidFill>
            <a:schemeClr val="tx1"/>
          </a:solidFill>
          <a:latin typeface="+mn-lt"/>
        </a:defRPr>
      </a:lvl5pPr>
      <a:lvl6pPr marL="7807921" indent="-823715" algn="l" defTabSz="3292078" rtl="0" fontAlgn="base">
        <a:spcBef>
          <a:spcPct val="20000"/>
        </a:spcBef>
        <a:spcAft>
          <a:spcPct val="0"/>
        </a:spcAft>
        <a:buChar char="»"/>
        <a:defRPr sz="7175">
          <a:solidFill>
            <a:schemeClr val="tx1"/>
          </a:solidFill>
          <a:latin typeface="+mn-lt"/>
        </a:defRPr>
      </a:lvl6pPr>
      <a:lvl7pPr marL="8207971" indent="-823715" algn="l" defTabSz="3292078" rtl="0" fontAlgn="base">
        <a:spcBef>
          <a:spcPct val="20000"/>
        </a:spcBef>
        <a:spcAft>
          <a:spcPct val="0"/>
        </a:spcAft>
        <a:buChar char="»"/>
        <a:defRPr sz="7175">
          <a:solidFill>
            <a:schemeClr val="tx1"/>
          </a:solidFill>
          <a:latin typeface="+mn-lt"/>
        </a:defRPr>
      </a:lvl7pPr>
      <a:lvl8pPr marL="8608021" indent="-823715" algn="l" defTabSz="3292078" rtl="0" fontAlgn="base">
        <a:spcBef>
          <a:spcPct val="20000"/>
        </a:spcBef>
        <a:spcAft>
          <a:spcPct val="0"/>
        </a:spcAft>
        <a:buChar char="»"/>
        <a:defRPr sz="7175">
          <a:solidFill>
            <a:schemeClr val="tx1"/>
          </a:solidFill>
          <a:latin typeface="+mn-lt"/>
        </a:defRPr>
      </a:lvl8pPr>
      <a:lvl9pPr marL="9008071" indent="-823715" algn="l" defTabSz="3292078" rtl="0" fontAlgn="base">
        <a:spcBef>
          <a:spcPct val="20000"/>
        </a:spcBef>
        <a:spcAft>
          <a:spcPct val="0"/>
        </a:spcAft>
        <a:buChar char="»"/>
        <a:defRPr sz="7175">
          <a:solidFill>
            <a:schemeClr val="tx1"/>
          </a:solidFill>
          <a:latin typeface="+mn-lt"/>
        </a:defRPr>
      </a:lvl9pPr>
    </p:bodyStyle>
    <p:otherStyle>
      <a:defPPr>
        <a:defRPr lang="en-US"/>
      </a:defPPr>
      <a:lvl1pPr marL="0" algn="l" defTabSz="800100" rtl="0" eaLnBrk="1" latinLnBrk="0" hangingPunct="1">
        <a:defRPr sz="1575" kern="1200">
          <a:solidFill>
            <a:schemeClr val="tx1"/>
          </a:solidFill>
          <a:latin typeface="+mn-lt"/>
          <a:ea typeface="+mn-ea"/>
          <a:cs typeface="+mn-cs"/>
        </a:defRPr>
      </a:lvl1pPr>
      <a:lvl2pPr marL="400050" algn="l" defTabSz="800100" rtl="0" eaLnBrk="1" latinLnBrk="0" hangingPunct="1">
        <a:defRPr sz="1575" kern="1200">
          <a:solidFill>
            <a:schemeClr val="tx1"/>
          </a:solidFill>
          <a:latin typeface="+mn-lt"/>
          <a:ea typeface="+mn-ea"/>
          <a:cs typeface="+mn-cs"/>
        </a:defRPr>
      </a:lvl2pPr>
      <a:lvl3pPr marL="800100" algn="l" defTabSz="800100" rtl="0" eaLnBrk="1" latinLnBrk="0" hangingPunct="1">
        <a:defRPr sz="1575" kern="1200">
          <a:solidFill>
            <a:schemeClr val="tx1"/>
          </a:solidFill>
          <a:latin typeface="+mn-lt"/>
          <a:ea typeface="+mn-ea"/>
          <a:cs typeface="+mn-cs"/>
        </a:defRPr>
      </a:lvl3pPr>
      <a:lvl4pPr marL="1200150" algn="l" defTabSz="800100" rtl="0" eaLnBrk="1" latinLnBrk="0" hangingPunct="1">
        <a:defRPr sz="1575" kern="1200">
          <a:solidFill>
            <a:schemeClr val="tx1"/>
          </a:solidFill>
          <a:latin typeface="+mn-lt"/>
          <a:ea typeface="+mn-ea"/>
          <a:cs typeface="+mn-cs"/>
        </a:defRPr>
      </a:lvl4pPr>
      <a:lvl5pPr marL="1600200" algn="l" defTabSz="800100" rtl="0" eaLnBrk="1" latinLnBrk="0" hangingPunct="1">
        <a:defRPr sz="1575" kern="1200">
          <a:solidFill>
            <a:schemeClr val="tx1"/>
          </a:solidFill>
          <a:latin typeface="+mn-lt"/>
          <a:ea typeface="+mn-ea"/>
          <a:cs typeface="+mn-cs"/>
        </a:defRPr>
      </a:lvl5pPr>
      <a:lvl6pPr marL="2000250" algn="l" defTabSz="800100" rtl="0" eaLnBrk="1" latinLnBrk="0" hangingPunct="1">
        <a:defRPr sz="1575" kern="1200">
          <a:solidFill>
            <a:schemeClr val="tx1"/>
          </a:solidFill>
          <a:latin typeface="+mn-lt"/>
          <a:ea typeface="+mn-ea"/>
          <a:cs typeface="+mn-cs"/>
        </a:defRPr>
      </a:lvl6pPr>
      <a:lvl7pPr marL="2400300" algn="l" defTabSz="800100" rtl="0" eaLnBrk="1" latinLnBrk="0" hangingPunct="1">
        <a:defRPr sz="1575" kern="1200">
          <a:solidFill>
            <a:schemeClr val="tx1"/>
          </a:solidFill>
          <a:latin typeface="+mn-lt"/>
          <a:ea typeface="+mn-ea"/>
          <a:cs typeface="+mn-cs"/>
        </a:defRPr>
      </a:lvl7pPr>
      <a:lvl8pPr marL="2800350" algn="l" defTabSz="800100" rtl="0" eaLnBrk="1" latinLnBrk="0" hangingPunct="1">
        <a:defRPr sz="1575" kern="1200">
          <a:solidFill>
            <a:schemeClr val="tx1"/>
          </a:solidFill>
          <a:latin typeface="+mn-lt"/>
          <a:ea typeface="+mn-ea"/>
          <a:cs typeface="+mn-cs"/>
        </a:defRPr>
      </a:lvl8pPr>
      <a:lvl9pPr marL="3200400" algn="l" defTabSz="800100" rtl="0" eaLnBrk="1" latinLnBrk="0" hangingPunct="1">
        <a:defRPr sz="157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100000">
              <a:srgbClr val="C8C8C8"/>
            </a:gs>
          </a:gsLst>
          <a:lin ang="5400000" scaled="1"/>
        </a:gra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sz="quarter"/>
          </p:nvPr>
        </p:nvSpPr>
        <p:spPr>
          <a:xfrm>
            <a:off x="997527" y="466724"/>
            <a:ext cx="49211346" cy="3323987"/>
          </a:xfrm>
          <a:prstGeom prst="roundRect">
            <a:avLst>
              <a:gd name="adj" fmla="val 6990"/>
            </a:avLst>
          </a:prstGeom>
          <a:solidFill>
            <a:srgbClr val="2D3C50"/>
          </a:solidFill>
          <a:ln>
            <a:solidFill>
              <a:schemeClr val="tx1"/>
            </a:solidFill>
            <a:miter lim="800000"/>
          </a:ln>
        </p:spPr>
        <p:txBody>
          <a:bodyPr/>
          <a:lstStyle>
            <a:defPPr>
              <a:defRPr kern="1200" smtId="4294967295"/>
            </a:defPPr>
          </a:lstStyle>
          <a:p>
            <a:pPr eaLnBrk="1" hangingPunct="1"/>
            <a:endParaRPr lang="en-US" sz="3500" i="1" dirty="0">
              <a:noFill/>
            </a:endParaRPr>
          </a:p>
        </p:txBody>
      </p:sp>
      <p:sp>
        <p:nvSpPr>
          <p:cNvPr id="33" name="TextBox 19">
            <a:extLst>
              <a:ext uri="{FF2B5EF4-FFF2-40B4-BE49-F238E27FC236}">
                <a16:creationId xmlns:a16="http://schemas.microsoft.com/office/drawing/2014/main" id="{AD61A419-7763-464E-BEFD-5783756FD735}"/>
              </a:ext>
            </a:extLst>
          </p:cNvPr>
          <p:cNvSpPr txBox="1">
            <a:spLocks noChangeArrowheads="1"/>
          </p:cNvSpPr>
          <p:nvPr/>
        </p:nvSpPr>
        <p:spPr bwMode="auto">
          <a:xfrm>
            <a:off x="35404425" y="24265812"/>
            <a:ext cx="8801100" cy="40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9991" tIns="39995" rIns="79991" bIns="39995">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l"/>
            <a:r>
              <a:rPr lang="en-US" sz="2100" b="0">
                <a:latin typeface="Open Sans" panose="020B0606030504020204" pitchFamily="34" charset="0"/>
                <a:ea typeface="Open Sans" panose="020B0606030504020204" pitchFamily="34" charset="0"/>
                <a:cs typeface="Open Sans" panose="020B0606030504020204" pitchFamily="34" charset="0"/>
              </a:rPr>
              <a:t>Add your information, graphs and images to this section.</a:t>
            </a:r>
          </a:p>
        </p:txBody>
      </p:sp>
      <p:grpSp>
        <p:nvGrpSpPr>
          <p:cNvPr id="8" name="Group 7">
            <a:extLst>
              <a:ext uri="{FF2B5EF4-FFF2-40B4-BE49-F238E27FC236}">
                <a16:creationId xmlns:a16="http://schemas.microsoft.com/office/drawing/2014/main" id="{5C2C1260-70D9-4C03-B7C0-E15DE93F90DD}"/>
              </a:ext>
            </a:extLst>
          </p:cNvPr>
          <p:cNvGrpSpPr/>
          <p:nvPr/>
        </p:nvGrpSpPr>
        <p:grpSpPr>
          <a:xfrm>
            <a:off x="787564" y="6396893"/>
            <a:ext cx="14394873" cy="18669843"/>
            <a:chOff x="787564" y="6396893"/>
            <a:chExt cx="14394873" cy="18669843"/>
          </a:xfrm>
        </p:grpSpPr>
        <p:sp>
          <p:nvSpPr>
            <p:cNvPr id="2155" name="Rectangle 167"/>
            <p:cNvSpPr>
              <a:spLocks noChangeArrowheads="1"/>
            </p:cNvSpPr>
            <p:nvPr/>
          </p:nvSpPr>
          <p:spPr bwMode="auto">
            <a:xfrm>
              <a:off x="1120088" y="6396893"/>
              <a:ext cx="13852388" cy="1050878"/>
            </a:xfrm>
            <a:prstGeom prst="roundRect">
              <a:avLst/>
            </a:prstGeom>
            <a:solidFill>
              <a:srgbClr val="E64B3C"/>
            </a:solidFill>
            <a:ln w="9525">
              <a:noFill/>
              <a:miter lim="800000"/>
            </a:ln>
          </p:spPr>
          <p:txBody>
            <a:bodyPr wrap="none" lIns="120015" tIns="60008" rIns="120015" bIns="60008" anchor="ctr"/>
            <a:lstStyle>
              <a:defPPr>
                <a:defRPr kern="1200" smtId="4294967295"/>
              </a:defPPr>
            </a:lstStyle>
            <a:p>
              <a:pPr defTabSz="3292078"/>
              <a:r>
                <a:rPr lang="en-US" sz="3150" dirty="0">
                  <a:solidFill>
                    <a:schemeClr val="bg1"/>
                  </a:solidFill>
                  <a:latin typeface="Nunito" panose="00000500000000000000" pitchFamily="2" charset="0"/>
                </a:rPr>
                <a:t>Abstract</a:t>
              </a:r>
            </a:p>
          </p:txBody>
        </p:sp>
        <p:sp>
          <p:nvSpPr>
            <p:cNvPr id="27" name="Rectangle 167">
              <a:extLst>
                <a:ext uri="{FF2B5EF4-FFF2-40B4-BE49-F238E27FC236}">
                  <a16:creationId xmlns:a16="http://schemas.microsoft.com/office/drawing/2014/main" id="{9E369C6D-A264-4B89-931F-14FD6655F2D2}"/>
                </a:ext>
              </a:extLst>
            </p:cNvPr>
            <p:cNvSpPr>
              <a:spLocks noChangeArrowheads="1"/>
            </p:cNvSpPr>
            <p:nvPr/>
          </p:nvSpPr>
          <p:spPr bwMode="auto">
            <a:xfrm>
              <a:off x="997527" y="12234807"/>
              <a:ext cx="13974949" cy="992223"/>
            </a:xfrm>
            <a:prstGeom prst="roundRect">
              <a:avLst/>
            </a:prstGeom>
            <a:solidFill>
              <a:srgbClr val="E64B3C"/>
            </a:solidFill>
            <a:ln w="9525">
              <a:noFill/>
              <a:miter lim="800000"/>
            </a:ln>
          </p:spPr>
          <p:txBody>
            <a:bodyPr wrap="none" lIns="120015" tIns="60008" rIns="120015" bIns="60008" anchor="ctr"/>
            <a:lstStyle>
              <a:defPPr>
                <a:defRPr kern="1200" smtId="4294967295"/>
              </a:defPPr>
            </a:lstStyle>
            <a:p>
              <a:pPr defTabSz="3292078"/>
              <a:r>
                <a:rPr lang="en-US" sz="3150" dirty="0">
                  <a:solidFill>
                    <a:schemeClr val="bg1"/>
                  </a:solidFill>
                  <a:latin typeface="Nunito" panose="00000500000000000000" pitchFamily="2" charset="0"/>
                </a:rPr>
                <a:t>Introduction</a:t>
              </a:r>
            </a:p>
          </p:txBody>
        </p:sp>
        <p:sp>
          <p:nvSpPr>
            <p:cNvPr id="48" name="TextBox 47">
              <a:extLst>
                <a:ext uri="{FF2B5EF4-FFF2-40B4-BE49-F238E27FC236}">
                  <a16:creationId xmlns:a16="http://schemas.microsoft.com/office/drawing/2014/main" id="{6A0D303C-BC2E-4D27-8DCB-AFFC83235B99}"/>
                </a:ext>
              </a:extLst>
            </p:cNvPr>
            <p:cNvSpPr txBox="1"/>
            <p:nvPr/>
          </p:nvSpPr>
          <p:spPr>
            <a:xfrm>
              <a:off x="787565" y="7585125"/>
              <a:ext cx="14394872" cy="4401205"/>
            </a:xfrm>
            <a:prstGeom prst="rect">
              <a:avLst/>
            </a:prstGeom>
            <a:noFill/>
          </p:spPr>
          <p:txBody>
            <a:bodyPr wrap="square" rtlCol="0">
              <a:spAutoFit/>
            </a:bodyPr>
            <a:lstStyle>
              <a:defPPr>
                <a:defRPr kern="1200" smtId="4294967295"/>
              </a:defPPr>
            </a:lstStyle>
            <a:p>
              <a:pPr marL="500063" indent="-500063" algn="just">
                <a:buFont typeface="Arial" panose="020B0604020202020204" pitchFamily="34" charset="0"/>
                <a:buChar char="•"/>
              </a:pPr>
              <a:r>
                <a:rPr lang="en-US" sz="35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This tool helps in live translation from within 220 available languages to the other simultaneously as you speak. </a:t>
              </a:r>
            </a:p>
            <a:p>
              <a:pPr marL="500063" indent="-500063" algn="just">
                <a:buFont typeface="Arial" panose="020B0604020202020204" pitchFamily="34" charset="0"/>
                <a:buChar char="•"/>
              </a:pPr>
              <a:r>
                <a:rPr lang="en-US" sz="3500" b="0" dirty="0">
                  <a:solidFill>
                    <a:schemeClr val="tx1"/>
                  </a:solidFill>
                  <a:latin typeface="Open Sans" panose="020B0606030504020204" pitchFamily="34" charset="0"/>
                  <a:ea typeface="Open Sans" panose="020B0606030504020204" pitchFamily="34" charset="0"/>
                  <a:cs typeface="Open Sans" panose="020B0606030504020204" pitchFamily="34" charset="0"/>
                </a:rPr>
                <a:t>Live translation helps us to understand the message appropriately and clearly without having it to type somewhere.</a:t>
              </a:r>
            </a:p>
            <a:p>
              <a:pPr marL="500063" indent="-500063" algn="just">
                <a:buFont typeface="Arial" panose="020B0604020202020204" pitchFamily="34" charset="0"/>
                <a:buChar char="•"/>
              </a:pPr>
              <a:r>
                <a:rPr lang="en-US" sz="35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The other person will not know that we don’t know their language because we can understand what ever they speak using this tool.</a:t>
              </a:r>
            </a:p>
            <a:p>
              <a:pPr marL="500063" indent="-500063" algn="just">
                <a:buFont typeface="Arial" panose="020B0604020202020204" pitchFamily="34" charset="0"/>
                <a:buChar char="•"/>
              </a:pPr>
              <a:r>
                <a:rPr lang="en-US" sz="3500" b="0" dirty="0">
                  <a:solidFill>
                    <a:schemeClr val="tx1"/>
                  </a:solidFill>
                  <a:latin typeface="Open Sans" panose="020B0606030504020204" pitchFamily="34" charset="0"/>
                  <a:ea typeface="Open Sans" panose="020B0606030504020204" pitchFamily="34" charset="0"/>
                  <a:cs typeface="Open Sans" panose="020B0606030504020204" pitchFamily="34" charset="0"/>
                </a:rPr>
                <a:t>Portable and not visible to anyone. Helps to reduce the culture shocks and get settled in an environment quickly.</a:t>
              </a:r>
            </a:p>
          </p:txBody>
        </p:sp>
        <p:sp>
          <p:nvSpPr>
            <p:cNvPr id="49" name="TextBox 48">
              <a:extLst>
                <a:ext uri="{FF2B5EF4-FFF2-40B4-BE49-F238E27FC236}">
                  <a16:creationId xmlns:a16="http://schemas.microsoft.com/office/drawing/2014/main" id="{DEA09F5A-1661-4BDF-A2DF-89252468F52D}"/>
                </a:ext>
              </a:extLst>
            </p:cNvPr>
            <p:cNvSpPr txBox="1"/>
            <p:nvPr/>
          </p:nvSpPr>
          <p:spPr>
            <a:xfrm>
              <a:off x="787564" y="13663614"/>
              <a:ext cx="14394873" cy="11403122"/>
            </a:xfrm>
            <a:prstGeom prst="rect">
              <a:avLst/>
            </a:prstGeom>
            <a:noFill/>
          </p:spPr>
          <p:txBody>
            <a:bodyPr wrap="square" rtlCol="0">
              <a:spAutoFit/>
            </a:bodyPr>
            <a:lstStyle>
              <a:defPPr>
                <a:defRPr kern="1200" smtId="4294967295"/>
              </a:defPPr>
            </a:lstStyle>
            <a:p>
              <a:pPr marL="457200" indent="-457200" algn="just">
                <a:buFont typeface="Arial" panose="020B0604020202020204" pitchFamily="34" charset="0"/>
                <a:buChar char="•"/>
              </a:pPr>
              <a:r>
                <a:rPr lang="en-US" sz="3500" b="0" dirty="0">
                  <a:solidFill>
                    <a:schemeClr val="tx1"/>
                  </a:solidFill>
                  <a:latin typeface="Open Sans" panose="020B0606030504020204" pitchFamily="34" charset="0"/>
                  <a:ea typeface="Open Sans" panose="020B0606030504020204" pitchFamily="34" charset="0"/>
                  <a:cs typeface="Open Sans" panose="020B0606030504020204" pitchFamily="34" charset="0"/>
                </a:rPr>
                <a:t>Language is one of the basic means of communication to convey feelings with one another.</a:t>
              </a:r>
            </a:p>
            <a:p>
              <a:pPr marL="457200" indent="-457200" algn="just">
                <a:buFont typeface="Arial" panose="020B0604020202020204" pitchFamily="34" charset="0"/>
                <a:buChar char="•"/>
              </a:pPr>
              <a:r>
                <a:rPr lang="en-US" sz="35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There are multiple languages in different regions of the world through which people communicate.</a:t>
              </a:r>
            </a:p>
            <a:p>
              <a:pPr marL="457200" indent="-457200" algn="just">
                <a:buFont typeface="Arial" panose="020B0604020202020204" pitchFamily="34" charset="0"/>
                <a:buChar char="•"/>
              </a:pPr>
              <a:r>
                <a:rPr lang="en-US" sz="35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Though the meaning of the sentence spoken is same in every language, the way it is put forth is different.</a:t>
              </a:r>
            </a:p>
            <a:p>
              <a:pPr marL="457200" indent="-457200" algn="just">
                <a:buFont typeface="Arial" panose="020B0604020202020204" pitchFamily="34" charset="0"/>
                <a:buChar char="•"/>
              </a:pPr>
              <a:r>
                <a:rPr lang="en-US" sz="3500" b="0" dirty="0">
                  <a:solidFill>
                    <a:schemeClr val="tx1"/>
                  </a:solidFill>
                  <a:latin typeface="Open Sans" panose="020B0606030504020204" pitchFamily="34" charset="0"/>
                  <a:ea typeface="Open Sans" panose="020B0606030504020204" pitchFamily="34" charset="0"/>
                  <a:cs typeface="Open Sans" panose="020B0606030504020204" pitchFamily="34" charset="0"/>
                </a:rPr>
                <a:t>Natural language processing is a segment of artificial intelligence which analyzes the input text to form a meaningful sentence. When the language code of input is given, the input is analyzed according to words and grammar of that particular language.</a:t>
              </a:r>
            </a:p>
            <a:p>
              <a:pPr marL="457200" indent="-457200" algn="just">
                <a:buFont typeface="Arial" panose="020B0604020202020204" pitchFamily="34" charset="0"/>
                <a:buChar char="•"/>
              </a:pPr>
              <a:r>
                <a:rPr lang="en-US" sz="3500" b="0" dirty="0">
                  <a:solidFill>
                    <a:schemeClr val="tx1"/>
                  </a:solidFill>
                  <a:latin typeface="Open Sans" panose="020B0606030504020204" pitchFamily="34" charset="0"/>
                  <a:ea typeface="Open Sans" panose="020B0606030504020204" pitchFamily="34" charset="0"/>
                  <a:cs typeface="Open Sans" panose="020B0606030504020204" pitchFamily="34" charset="0"/>
                </a:rPr>
                <a:t>Once the meaning of the sentence is analyzed, it can be translated to any language by providing the language code. The translation is done completely based on meaning.</a:t>
              </a:r>
            </a:p>
            <a:p>
              <a:pPr marL="457200" indent="-457200" algn="just">
                <a:buFont typeface="Arial" panose="020B0604020202020204" pitchFamily="34" charset="0"/>
                <a:buChar char="•"/>
              </a:pPr>
              <a:r>
                <a:rPr lang="en-US" sz="3500" b="0" dirty="0">
                  <a:solidFill>
                    <a:schemeClr val="tx1"/>
                  </a:solidFill>
                  <a:latin typeface="Open Sans" panose="020B0606030504020204" pitchFamily="34" charset="0"/>
                  <a:ea typeface="Open Sans" panose="020B0606030504020204" pitchFamily="34" charset="0"/>
                  <a:cs typeface="Open Sans" panose="020B0606030504020204" pitchFamily="34" charset="0"/>
                </a:rPr>
                <a:t>Even the numbers, quantities and all such factors are considered while translating to chosen language The conversion is received in the form of text.</a:t>
              </a:r>
            </a:p>
            <a:p>
              <a:pPr marL="457200" indent="-457200" algn="just">
                <a:buFont typeface="Arial" panose="020B0604020202020204" pitchFamily="34" charset="0"/>
                <a:buChar char="•"/>
              </a:pPr>
              <a:r>
                <a:rPr lang="en-US" sz="3500" b="0" dirty="0">
                  <a:solidFill>
                    <a:schemeClr val="tx1"/>
                  </a:solidFill>
                  <a:latin typeface="Open Sans" panose="020B0606030504020204" pitchFamily="34" charset="0"/>
                  <a:ea typeface="Open Sans" panose="020B0606030504020204" pitchFamily="34" charset="0"/>
                  <a:cs typeface="Open Sans" panose="020B0606030504020204" pitchFamily="34" charset="0"/>
                </a:rPr>
                <a:t>It can be converted to speech using other libraries. In this project, the output is in the form of speech because the goal is to make speech to speech translation.</a:t>
              </a:r>
            </a:p>
            <a:p>
              <a:pPr marL="457200" indent="-457200" algn="just">
                <a:buFont typeface="Arial" panose="020B0604020202020204" pitchFamily="34" charset="0"/>
                <a:buChar char="•"/>
              </a:pPr>
              <a:r>
                <a:rPr lang="en-US" sz="3500" b="0" dirty="0">
                  <a:solidFill>
                    <a:schemeClr val="tx1"/>
                  </a:solidFill>
                  <a:latin typeface="Open Sans" panose="020B0606030504020204" pitchFamily="34" charset="0"/>
                  <a:ea typeface="Open Sans" panose="020B0606030504020204" pitchFamily="34" charset="0"/>
                  <a:cs typeface="Open Sans" panose="020B0606030504020204" pitchFamily="34" charset="0"/>
                </a:rPr>
                <a:t>Output generated is also matched according to the pronunciation and slang of that particular language</a:t>
              </a:r>
            </a:p>
          </p:txBody>
        </p:sp>
      </p:grpSp>
      <p:grpSp>
        <p:nvGrpSpPr>
          <p:cNvPr id="2" name="Group 1">
            <a:extLst>
              <a:ext uri="{FF2B5EF4-FFF2-40B4-BE49-F238E27FC236}">
                <a16:creationId xmlns:a16="http://schemas.microsoft.com/office/drawing/2014/main" id="{8CB53FF2-2AE7-4F4C-B023-86E14AF1DEA3}"/>
              </a:ext>
            </a:extLst>
          </p:cNvPr>
          <p:cNvGrpSpPr/>
          <p:nvPr/>
        </p:nvGrpSpPr>
        <p:grpSpPr>
          <a:xfrm>
            <a:off x="35928648" y="6396894"/>
            <a:ext cx="14157663" cy="19902406"/>
            <a:chOff x="34519448" y="6396894"/>
            <a:chExt cx="10114463" cy="19902406"/>
          </a:xfrm>
        </p:grpSpPr>
        <p:sp>
          <p:nvSpPr>
            <p:cNvPr id="21" name="Rectangle 167">
              <a:extLst>
                <a:ext uri="{FF2B5EF4-FFF2-40B4-BE49-F238E27FC236}">
                  <a16:creationId xmlns:a16="http://schemas.microsoft.com/office/drawing/2014/main" id="{101B52F1-D8CA-4741-B86D-98C03F645847}"/>
                </a:ext>
              </a:extLst>
            </p:cNvPr>
            <p:cNvSpPr>
              <a:spLocks noChangeArrowheads="1"/>
            </p:cNvSpPr>
            <p:nvPr/>
          </p:nvSpPr>
          <p:spPr bwMode="auto">
            <a:xfrm>
              <a:off x="34533485" y="6396894"/>
              <a:ext cx="10052739" cy="992224"/>
            </a:xfrm>
            <a:prstGeom prst="roundRect">
              <a:avLst/>
            </a:prstGeom>
            <a:solidFill>
              <a:srgbClr val="E64B3C"/>
            </a:solidFill>
            <a:ln w="9525">
              <a:noFill/>
              <a:miter lim="800000"/>
            </a:ln>
          </p:spPr>
          <p:txBody>
            <a:bodyPr wrap="none" lIns="120015" tIns="60008" rIns="120015" bIns="60008" anchor="ctr"/>
            <a:lstStyle>
              <a:defPPr>
                <a:defRPr kern="1200" smtId="4294967295"/>
              </a:defPPr>
            </a:lstStyle>
            <a:p>
              <a:pPr defTabSz="3292078"/>
              <a:r>
                <a:rPr lang="en-US" sz="3150" dirty="0">
                  <a:solidFill>
                    <a:schemeClr val="bg1"/>
                  </a:solidFill>
                  <a:latin typeface="Nunito" panose="00000500000000000000" pitchFamily="2" charset="0"/>
                </a:rPr>
                <a:t>Graphical User Interface (GUI)</a:t>
              </a:r>
            </a:p>
          </p:txBody>
        </p:sp>
        <p:pic>
          <p:nvPicPr>
            <p:cNvPr id="11" name="Picture 10">
              <a:extLst>
                <a:ext uri="{FF2B5EF4-FFF2-40B4-BE49-F238E27FC236}">
                  <a16:creationId xmlns:a16="http://schemas.microsoft.com/office/drawing/2014/main" id="{8A65EE99-2461-4865-AE30-109E5100E3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19448" y="8044235"/>
              <a:ext cx="10066775" cy="3640748"/>
            </a:xfrm>
            <a:prstGeom prst="rect">
              <a:avLst/>
            </a:prstGeom>
          </p:spPr>
        </p:pic>
        <p:pic>
          <p:nvPicPr>
            <p:cNvPr id="13" name="Picture 12">
              <a:extLst>
                <a:ext uri="{FF2B5EF4-FFF2-40B4-BE49-F238E27FC236}">
                  <a16:creationId xmlns:a16="http://schemas.microsoft.com/office/drawing/2014/main" id="{9641C927-AAA0-4908-8468-13F2E06EE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37322" y="12291594"/>
              <a:ext cx="10066775" cy="3845205"/>
            </a:xfrm>
            <a:prstGeom prst="rect">
              <a:avLst/>
            </a:prstGeom>
          </p:spPr>
        </p:pic>
        <p:pic>
          <p:nvPicPr>
            <p:cNvPr id="15" name="Picture 14">
              <a:extLst>
                <a:ext uri="{FF2B5EF4-FFF2-40B4-BE49-F238E27FC236}">
                  <a16:creationId xmlns:a16="http://schemas.microsoft.com/office/drawing/2014/main" id="{521D3969-7BFE-4EBE-84F0-790385136A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33486" y="16880351"/>
              <a:ext cx="10066774" cy="4056522"/>
            </a:xfrm>
            <a:prstGeom prst="rect">
              <a:avLst/>
            </a:prstGeom>
          </p:spPr>
        </p:pic>
        <p:pic>
          <p:nvPicPr>
            <p:cNvPr id="23" name="Picture 22">
              <a:extLst>
                <a:ext uri="{FF2B5EF4-FFF2-40B4-BE49-F238E27FC236}">
                  <a16:creationId xmlns:a16="http://schemas.microsoft.com/office/drawing/2014/main" id="{A486A56A-CC53-4F22-B6B1-3DAEB36755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533486" y="21676915"/>
              <a:ext cx="10100425" cy="4622385"/>
            </a:xfrm>
            <a:prstGeom prst="rect">
              <a:avLst/>
            </a:prstGeom>
          </p:spPr>
        </p:pic>
      </p:grpSp>
      <p:grpSp>
        <p:nvGrpSpPr>
          <p:cNvPr id="26" name="Group 25">
            <a:extLst>
              <a:ext uri="{FF2B5EF4-FFF2-40B4-BE49-F238E27FC236}">
                <a16:creationId xmlns:a16="http://schemas.microsoft.com/office/drawing/2014/main" id="{FD3AC6D0-5AB1-48F1-BDEE-09E10CC19D7C}"/>
              </a:ext>
            </a:extLst>
          </p:cNvPr>
          <p:cNvGrpSpPr/>
          <p:nvPr/>
        </p:nvGrpSpPr>
        <p:grpSpPr>
          <a:xfrm>
            <a:off x="16053376" y="6363874"/>
            <a:ext cx="19351049" cy="22245148"/>
            <a:chOff x="11582400" y="7310735"/>
            <a:chExt cx="20475924" cy="25423027"/>
          </a:xfrm>
        </p:grpSpPr>
        <p:sp>
          <p:nvSpPr>
            <p:cNvPr id="20" name="Rectangle 167">
              <a:extLst>
                <a:ext uri="{FF2B5EF4-FFF2-40B4-BE49-F238E27FC236}">
                  <a16:creationId xmlns:a16="http://schemas.microsoft.com/office/drawing/2014/main" id="{F8160BCC-36FC-4419-BD0D-F8E0CD69D3FC}"/>
                </a:ext>
              </a:extLst>
            </p:cNvPr>
            <p:cNvSpPr>
              <a:spLocks noChangeArrowheads="1"/>
            </p:cNvSpPr>
            <p:nvPr/>
          </p:nvSpPr>
          <p:spPr bwMode="auto">
            <a:xfrm>
              <a:off x="11582400" y="7310735"/>
              <a:ext cx="19887470" cy="1133970"/>
            </a:xfrm>
            <a:prstGeom prst="roundRect">
              <a:avLst/>
            </a:prstGeom>
            <a:solidFill>
              <a:srgbClr val="E64B3C"/>
            </a:solidFill>
            <a:ln w="9525">
              <a:noFill/>
              <a:miter lim="800000"/>
            </a:ln>
          </p:spPr>
          <p:txBody>
            <a:bodyPr wrap="none" lIns="120015" tIns="60008" rIns="120015" bIns="60008" anchor="ctr"/>
            <a:lstStyle>
              <a:defPPr>
                <a:defRPr kern="1200" smtId="4294967295"/>
              </a:defPPr>
            </a:lstStyle>
            <a:p>
              <a:pPr defTabSz="3292078"/>
              <a:r>
                <a:rPr lang="en-US" sz="3150" dirty="0">
                  <a:solidFill>
                    <a:schemeClr val="bg1"/>
                  </a:solidFill>
                  <a:latin typeface="Nunito" panose="00000500000000000000" pitchFamily="2" charset="0"/>
                </a:rPr>
                <a:t>Functionality</a:t>
              </a:r>
            </a:p>
          </p:txBody>
        </p:sp>
        <p:sp>
          <p:nvSpPr>
            <p:cNvPr id="22" name="Rectangle 167">
              <a:extLst>
                <a:ext uri="{FF2B5EF4-FFF2-40B4-BE49-F238E27FC236}">
                  <a16:creationId xmlns:a16="http://schemas.microsoft.com/office/drawing/2014/main" id="{911E8223-4617-4E14-85CC-64FBEF860AEB}"/>
                </a:ext>
              </a:extLst>
            </p:cNvPr>
            <p:cNvSpPr>
              <a:spLocks noChangeArrowheads="1"/>
            </p:cNvSpPr>
            <p:nvPr/>
          </p:nvSpPr>
          <p:spPr bwMode="auto">
            <a:xfrm>
              <a:off x="11582400" y="22047657"/>
              <a:ext cx="19887470" cy="1154168"/>
            </a:xfrm>
            <a:prstGeom prst="roundRect">
              <a:avLst/>
            </a:prstGeom>
            <a:solidFill>
              <a:srgbClr val="E64B3C"/>
            </a:solidFill>
            <a:ln w="9525">
              <a:noFill/>
              <a:miter lim="800000"/>
            </a:ln>
          </p:spPr>
          <p:txBody>
            <a:bodyPr wrap="none" lIns="120015" tIns="60008" rIns="120015" bIns="60008" anchor="ctr"/>
            <a:lstStyle>
              <a:defPPr>
                <a:defRPr kern="1200" smtId="4294967295"/>
              </a:defPPr>
            </a:lstStyle>
            <a:p>
              <a:pPr defTabSz="3292078"/>
              <a:r>
                <a:rPr lang="en-US" sz="3150" dirty="0">
                  <a:solidFill>
                    <a:schemeClr val="bg1"/>
                  </a:solidFill>
                  <a:latin typeface="Nunito" panose="00000500000000000000" pitchFamily="2" charset="0"/>
                </a:rPr>
                <a:t>Conclusion</a:t>
              </a:r>
            </a:p>
          </p:txBody>
        </p:sp>
        <p:sp>
          <p:nvSpPr>
            <p:cNvPr id="32" name="Rectangle 167">
              <a:extLst>
                <a:ext uri="{FF2B5EF4-FFF2-40B4-BE49-F238E27FC236}">
                  <a16:creationId xmlns:a16="http://schemas.microsoft.com/office/drawing/2014/main" id="{8A36DE9E-ADA7-4B49-A36B-D777D03B40F4}"/>
                </a:ext>
              </a:extLst>
            </p:cNvPr>
            <p:cNvSpPr>
              <a:spLocks noChangeArrowheads="1"/>
            </p:cNvSpPr>
            <p:nvPr/>
          </p:nvSpPr>
          <p:spPr bwMode="auto">
            <a:xfrm>
              <a:off x="11582400" y="16790895"/>
              <a:ext cx="19887470" cy="1138813"/>
            </a:xfrm>
            <a:prstGeom prst="roundRect">
              <a:avLst/>
            </a:prstGeom>
            <a:solidFill>
              <a:srgbClr val="E64B3C"/>
            </a:solidFill>
            <a:ln w="9525">
              <a:noFill/>
              <a:miter lim="800000"/>
            </a:ln>
          </p:spPr>
          <p:txBody>
            <a:bodyPr wrap="none" lIns="120015" tIns="60008" rIns="120015" bIns="60008" anchor="ctr"/>
            <a:lstStyle>
              <a:defPPr>
                <a:defRPr kern="1200" smtId="4294967295"/>
              </a:defPPr>
            </a:lstStyle>
            <a:p>
              <a:pPr defTabSz="3292078"/>
              <a:r>
                <a:rPr lang="en-US" sz="3150" dirty="0">
                  <a:solidFill>
                    <a:schemeClr val="bg1"/>
                  </a:solidFill>
                  <a:latin typeface="Nunito" panose="00000500000000000000" pitchFamily="2" charset="0"/>
                </a:rPr>
                <a:t>Modules</a:t>
              </a:r>
            </a:p>
          </p:txBody>
        </p:sp>
        <p:sp>
          <p:nvSpPr>
            <p:cNvPr id="249" name="TextBox 248">
              <a:extLst>
                <a:ext uri="{FF2B5EF4-FFF2-40B4-BE49-F238E27FC236}">
                  <a16:creationId xmlns:a16="http://schemas.microsoft.com/office/drawing/2014/main" id="{E7F5A37C-2B6C-4404-91FF-0640D04BD011}"/>
                </a:ext>
              </a:extLst>
            </p:cNvPr>
            <p:cNvSpPr txBox="1"/>
            <p:nvPr/>
          </p:nvSpPr>
          <p:spPr>
            <a:xfrm>
              <a:off x="11582400" y="23394941"/>
              <a:ext cx="20228353" cy="9338821"/>
            </a:xfrm>
            <a:prstGeom prst="rect">
              <a:avLst/>
            </a:prstGeom>
            <a:noFill/>
          </p:spPr>
          <p:txBody>
            <a:bodyPr wrap="square" rtlCol="0">
              <a:spAutoFit/>
            </a:bodyPr>
            <a:lstStyle>
              <a:defPPr>
                <a:defRPr kern="1200" smtId="4294967295"/>
              </a:defPPr>
            </a:lstStyle>
            <a:p>
              <a:pPr marL="500063" indent="-500063" algn="l">
                <a:buFont typeface="Arial" panose="020B0604020202020204" pitchFamily="34" charset="0"/>
                <a:buChar char="•"/>
              </a:pPr>
              <a:r>
                <a:rPr lang="en-US" sz="3500" b="0" dirty="0">
                  <a:solidFill>
                    <a:schemeClr val="tx1"/>
                  </a:solidFill>
                  <a:latin typeface="Open Sans" panose="020B0606030504020204" pitchFamily="34" charset="0"/>
                  <a:ea typeface="Open Sans" panose="020B0606030504020204" pitchFamily="34" charset="0"/>
                  <a:cs typeface="Open Sans" panose="020B0606030504020204" pitchFamily="34" charset="0"/>
                </a:rPr>
                <a:t>Cultural Shocks and Language Barriers were basis behind idea for this project.</a:t>
              </a:r>
            </a:p>
            <a:p>
              <a:pPr marL="500063" indent="-500063" algn="l">
                <a:buFont typeface="Arial" panose="020B0604020202020204" pitchFamily="34" charset="0"/>
                <a:buChar char="•"/>
              </a:pPr>
              <a:r>
                <a:rPr lang="en-US" sz="3500" b="0" dirty="0">
                  <a:solidFill>
                    <a:schemeClr val="tx1"/>
                  </a:solidFill>
                  <a:latin typeface="Open Sans" panose="020B0606030504020204" pitchFamily="34" charset="0"/>
                  <a:ea typeface="Open Sans" panose="020B0606030504020204" pitchFamily="34" charset="0"/>
                  <a:cs typeface="Open Sans" panose="020B0606030504020204" pitchFamily="34" charset="0"/>
                </a:rPr>
                <a:t>Many people face the inconvenience of communication when they are interacting to new people in different regions. </a:t>
              </a:r>
            </a:p>
            <a:p>
              <a:pPr marL="500063" indent="-500063" algn="l">
                <a:buFont typeface="Arial" panose="020B0604020202020204" pitchFamily="34" charset="0"/>
                <a:buChar char="•"/>
              </a:pPr>
              <a:r>
                <a:rPr lang="en-US" sz="35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This project can help in translation of languages FROM and TO source and destination languages respectively based on the language preference given by user. </a:t>
              </a:r>
            </a:p>
            <a:p>
              <a:pPr marL="500063" indent="-500063" algn="l">
                <a:buFont typeface="Arial" panose="020B0604020202020204" pitchFamily="34" charset="0"/>
                <a:buChar char="•"/>
              </a:pPr>
              <a:r>
                <a:rPr lang="en-US" sz="3500" b="0" dirty="0">
                  <a:solidFill>
                    <a:schemeClr val="tx1"/>
                  </a:solidFill>
                  <a:latin typeface="Open Sans" panose="020B0606030504020204" pitchFamily="34" charset="0"/>
                  <a:ea typeface="Open Sans" panose="020B0606030504020204" pitchFamily="34" charset="0"/>
                  <a:cs typeface="Open Sans" panose="020B0606030504020204" pitchFamily="34" charset="0"/>
                </a:rPr>
                <a:t>User is given the flexibility of choosing whether the output is through speaker or earphone or text, input is in the form of text or speech as per convenience through GUI. </a:t>
              </a:r>
            </a:p>
            <a:p>
              <a:pPr marL="500063" indent="-500063" algn="l">
                <a:buFont typeface="Arial" panose="020B0604020202020204" pitchFamily="34" charset="0"/>
                <a:buChar char="•"/>
              </a:pPr>
              <a:r>
                <a:rPr lang="en-US" sz="3500" b="0" dirty="0">
                  <a:solidFill>
                    <a:schemeClr val="tx1"/>
                  </a:solidFill>
                  <a:latin typeface="Open Sans" panose="020B0606030504020204" pitchFamily="34" charset="0"/>
                  <a:ea typeface="Open Sans" panose="020B0606030504020204" pitchFamily="34" charset="0"/>
                  <a:cs typeface="Open Sans" panose="020B0606030504020204" pitchFamily="34" charset="0"/>
                </a:rPr>
                <a:t>Based on the preferences chosen by user, enhancements are dynamically committed when the application is executed. </a:t>
              </a:r>
            </a:p>
            <a:p>
              <a:pPr marL="500063" indent="-500063" algn="l">
                <a:buFont typeface="Arial" panose="020B0604020202020204" pitchFamily="34" charset="0"/>
                <a:buChar char="•"/>
              </a:pPr>
              <a:r>
                <a:rPr lang="en-US" sz="3500" b="0" dirty="0">
                  <a:solidFill>
                    <a:schemeClr val="tx1"/>
                  </a:solidFill>
                  <a:latin typeface="Open Sans" panose="020B0606030504020204" pitchFamily="34" charset="0"/>
                  <a:ea typeface="Open Sans" panose="020B0606030504020204" pitchFamily="34" charset="0"/>
                  <a:cs typeface="Open Sans" panose="020B0606030504020204" pitchFamily="34" charset="0"/>
                </a:rPr>
                <a:t>I conclude, this project is efficient for doing live translation based on user needs constantly during a conversation, thus achieving its goal and objective</a:t>
              </a:r>
            </a:p>
          </p:txBody>
        </p:sp>
        <p:pic>
          <p:nvPicPr>
            <p:cNvPr id="3" name="Picture 2">
              <a:extLst>
                <a:ext uri="{FF2B5EF4-FFF2-40B4-BE49-F238E27FC236}">
                  <a16:creationId xmlns:a16="http://schemas.microsoft.com/office/drawing/2014/main" id="{1CE2191B-63CB-4CAE-89DE-7BBE67682B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498073" y="8372968"/>
              <a:ext cx="15871567" cy="8331531"/>
            </a:xfrm>
            <a:prstGeom prst="rect">
              <a:avLst/>
            </a:prstGeom>
          </p:spPr>
        </p:pic>
        <p:sp>
          <p:nvSpPr>
            <p:cNvPr id="36" name="TextBox 35">
              <a:extLst>
                <a:ext uri="{FF2B5EF4-FFF2-40B4-BE49-F238E27FC236}">
                  <a16:creationId xmlns:a16="http://schemas.microsoft.com/office/drawing/2014/main" id="{1C5FED7D-70C4-4119-A1C6-741DB3AB27BD}"/>
                </a:ext>
              </a:extLst>
            </p:cNvPr>
            <p:cNvSpPr txBox="1"/>
            <p:nvPr/>
          </p:nvSpPr>
          <p:spPr>
            <a:xfrm>
              <a:off x="11706982" y="18155344"/>
              <a:ext cx="20351342" cy="3798842"/>
            </a:xfrm>
            <a:prstGeom prst="rect">
              <a:avLst/>
            </a:prstGeom>
            <a:noFill/>
          </p:spPr>
          <p:txBody>
            <a:bodyPr wrap="square" rtlCol="0">
              <a:spAutoFit/>
            </a:bodyPr>
            <a:lstStyle>
              <a:defPPr>
                <a:defRPr kern="1200" smtId="4294967295"/>
              </a:defPPr>
            </a:lstStyle>
            <a:p>
              <a:pPr marL="500063" indent="-500063" algn="just">
                <a:buFont typeface="Arial" panose="020B0604020202020204" pitchFamily="34" charset="0"/>
                <a:buChar char="•"/>
              </a:pPr>
              <a:r>
                <a:rPr lang="en-US" sz="3500" b="0" dirty="0">
                  <a:solidFill>
                    <a:schemeClr val="tx1"/>
                  </a:solidFill>
                  <a:latin typeface="Open Sans" panose="020B0606030504020204" pitchFamily="34" charset="0"/>
                  <a:ea typeface="Open Sans" panose="020B0606030504020204" pitchFamily="34" charset="0"/>
                  <a:cs typeface="Open Sans" panose="020B0606030504020204" pitchFamily="34" charset="0"/>
                </a:rPr>
                <a:t>Selecting FROM and TO languages from available 220 languages.</a:t>
              </a:r>
            </a:p>
            <a:p>
              <a:pPr marL="500063" indent="-500063" algn="just">
                <a:buFont typeface="Arial" panose="020B0604020202020204" pitchFamily="34" charset="0"/>
                <a:buChar char="•"/>
              </a:pPr>
              <a:r>
                <a:rPr lang="en-US" sz="3500" b="0" dirty="0">
                  <a:solidFill>
                    <a:schemeClr val="tx1"/>
                  </a:solidFill>
                  <a:latin typeface="Open Sans" panose="020B0606030504020204" pitchFamily="34" charset="0"/>
                  <a:ea typeface="Open Sans" panose="020B0606030504020204" pitchFamily="34" charset="0"/>
                  <a:cs typeface="Open Sans" panose="020B0606030504020204" pitchFamily="34" charset="0"/>
                </a:rPr>
                <a:t>Converting speech to text.</a:t>
              </a:r>
            </a:p>
            <a:p>
              <a:pPr marL="500063" indent="-500063" algn="just">
                <a:buFont typeface="Arial" panose="020B0604020202020204" pitchFamily="34" charset="0"/>
                <a:buChar char="•"/>
              </a:pPr>
              <a:r>
                <a:rPr lang="en-US" sz="3500" b="0" dirty="0">
                  <a:solidFill>
                    <a:schemeClr val="tx1"/>
                  </a:solidFill>
                  <a:latin typeface="Open Sans" panose="020B0606030504020204" pitchFamily="34" charset="0"/>
                  <a:ea typeface="Open Sans" panose="020B0606030504020204" pitchFamily="34" charset="0"/>
                  <a:cs typeface="Open Sans" panose="020B0606030504020204" pitchFamily="34" charset="0"/>
                </a:rPr>
                <a:t>Translating from given language to desired language.</a:t>
              </a:r>
            </a:p>
            <a:p>
              <a:pPr marL="500063" indent="-500063" algn="just">
                <a:buFont typeface="Arial" panose="020B0604020202020204" pitchFamily="34" charset="0"/>
                <a:buChar char="•"/>
              </a:pPr>
              <a:r>
                <a:rPr lang="en-US" sz="3500" b="0" dirty="0">
                  <a:solidFill>
                    <a:schemeClr val="tx1"/>
                  </a:solidFill>
                  <a:latin typeface="Open Sans" panose="020B0606030504020204" pitchFamily="34" charset="0"/>
                  <a:ea typeface="Open Sans" panose="020B0606030504020204" pitchFamily="34" charset="0"/>
                  <a:cs typeface="Open Sans" panose="020B0606030504020204" pitchFamily="34" charset="0"/>
                </a:rPr>
                <a:t>Converting text to speech and saving to the system.</a:t>
              </a:r>
            </a:p>
            <a:p>
              <a:pPr marL="500063" indent="-500063" algn="just">
                <a:buFont typeface="Arial" panose="020B0604020202020204" pitchFamily="34" charset="0"/>
                <a:buChar char="•"/>
              </a:pPr>
              <a:r>
                <a:rPr lang="en-US" sz="3500" b="0" dirty="0">
                  <a:solidFill>
                    <a:schemeClr val="tx1"/>
                  </a:solidFill>
                  <a:latin typeface="Open Sans" panose="020B0606030504020204" pitchFamily="34" charset="0"/>
                  <a:ea typeface="Open Sans" panose="020B0606030504020204" pitchFamily="34" charset="0"/>
                  <a:cs typeface="Open Sans" panose="020B0606030504020204" pitchFamily="34" charset="0"/>
                </a:rPr>
                <a:t>Printing the converted speech</a:t>
              </a:r>
            </a:p>
            <a:p>
              <a:pPr marL="500063" indent="-500063" algn="just">
                <a:buFont typeface="Arial" panose="020B0604020202020204" pitchFamily="34" charset="0"/>
                <a:buChar char="•"/>
              </a:pPr>
              <a:r>
                <a:rPr lang="en-US" sz="3500" b="0" dirty="0">
                  <a:solidFill>
                    <a:schemeClr val="tx1"/>
                  </a:solidFill>
                  <a:latin typeface="Open Sans" panose="020B0606030504020204" pitchFamily="34" charset="0"/>
                  <a:ea typeface="Open Sans" panose="020B0606030504020204" pitchFamily="34" charset="0"/>
                  <a:cs typeface="Open Sans" panose="020B0606030504020204" pitchFamily="34" charset="0"/>
                </a:rPr>
                <a:t>Playing the saved output.</a:t>
              </a:r>
            </a:p>
          </p:txBody>
        </p:sp>
      </p:grpSp>
      <p:sp>
        <p:nvSpPr>
          <p:cNvPr id="6" name="TextBox 5">
            <a:extLst>
              <a:ext uri="{FF2B5EF4-FFF2-40B4-BE49-F238E27FC236}">
                <a16:creationId xmlns:a16="http://schemas.microsoft.com/office/drawing/2014/main" id="{CE2E8E0A-953A-4F66-AA2F-8CE3DF185045}"/>
              </a:ext>
            </a:extLst>
          </p:cNvPr>
          <p:cNvSpPr txBox="1"/>
          <p:nvPr/>
        </p:nvSpPr>
        <p:spPr>
          <a:xfrm>
            <a:off x="16359187" y="1316361"/>
            <a:ext cx="18488025" cy="1477328"/>
          </a:xfrm>
          <a:prstGeom prst="rect">
            <a:avLst/>
          </a:prstGeom>
          <a:noFill/>
        </p:spPr>
        <p:txBody>
          <a:bodyPr wrap="square" rtlCol="0">
            <a:spAutoFit/>
          </a:bodyPr>
          <a:lstStyle/>
          <a:p>
            <a:r>
              <a:rPr lang="en-US" sz="9000" dirty="0">
                <a:solidFill>
                  <a:schemeClr val="bg1"/>
                </a:solidFill>
                <a:latin typeface="Microsoft YaHei UI" panose="020B0503020204020204" pitchFamily="34" charset="-122"/>
                <a:ea typeface="Microsoft YaHei UI" panose="020B0503020204020204" pitchFamily="34" charset="-122"/>
              </a:rPr>
              <a:t>LIVE </a:t>
            </a:r>
            <a:r>
              <a:rPr lang="en-US" sz="9000" dirty="0">
                <a:solidFill>
                  <a:schemeClr val="bg1"/>
                </a:solidFill>
                <a:latin typeface="+mj-lt"/>
                <a:ea typeface="Microsoft YaHei UI" panose="020B0503020204020204" pitchFamily="34" charset="-122"/>
              </a:rPr>
              <a:t>TRANSLATOR</a:t>
            </a:r>
          </a:p>
        </p:txBody>
      </p:sp>
      <p:pic>
        <p:nvPicPr>
          <p:cNvPr id="5" name="Picture 4">
            <a:extLst>
              <a:ext uri="{FF2B5EF4-FFF2-40B4-BE49-F238E27FC236}">
                <a16:creationId xmlns:a16="http://schemas.microsoft.com/office/drawing/2014/main" id="{5FEAC6B0-F9FA-45C7-B372-70AF55DA394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34600" y="327705"/>
            <a:ext cx="3602023" cy="3602023"/>
          </a:xfrm>
          <a:prstGeom prst="rect">
            <a:avLst/>
          </a:prstGeom>
        </p:spPr>
      </p:pic>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perceptualpewter|09-2018"/>
</p:tagLst>
</file>

<file path=ppt/theme/theme1.xml><?xml version="1.0" encoding="utf-8"?>
<a:theme xmlns:a="http://schemas.openxmlformats.org/drawingml/2006/main" name="Default Design">
  <a:themeElements>
    <a:clrScheme name="Pushpin">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800000"/>
            </a:gs>
            <a:gs pos="50000">
              <a:srgbClr val="800000">
                <a:gamma/>
                <a:tint val="73725"/>
                <a:invGamma/>
              </a:srgbClr>
            </a:gs>
            <a:gs pos="100000">
              <a:srgbClr val="800000"/>
            </a:gs>
          </a:gsLst>
          <a:lin ang="5400000" scaled="1"/>
        </a:gra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137160" tIns="68580" rIns="137160" bIns="68580" numCol="1" anchor="ctr" anchorCtr="0" compatLnSpc="1">
        <a:prstTxWarp prst="textNoShape">
          <a:avLst/>
        </a:prstTxWarp>
      </a:bodyPr>
      <a:lstStyle>
        <a:defPPr marL="0" marR="0" indent="0" algn="ctr" defTabSz="3762375" rtl="0" eaLnBrk="1" fontAlgn="base" latinLnBrk="0" hangingPunct="1">
          <a:lnSpc>
            <a:spcPct val="100000"/>
          </a:lnSpc>
          <a:spcBef>
            <a:spcPct val="0"/>
          </a:spcBef>
          <a:spcAft>
            <a:spcPct val="0"/>
          </a:spcAft>
          <a:buClrTx/>
          <a:buSzTx/>
          <a:buFontTx/>
          <a:buNone/>
          <a:tabLst/>
          <a:defRPr kumimoji="0" lang="en-US" sz="4300" b="1" i="0" u="none" strike="noStrike" cap="none" normalizeH="0" baseline="0" smtClean="0">
            <a:ln>
              <a:noFill/>
            </a:ln>
            <a:solidFill>
              <a:srgbClr val="FF9900"/>
            </a:solidFill>
            <a:effectLst/>
            <a:latin typeface="Arial" pitchFamily="34" charset="0"/>
          </a:defRPr>
        </a:defPPr>
      </a:lstStyle>
    </a:spDef>
    <a:lnDef>
      <a:spPr bwMode="auto">
        <a:xfrm>
          <a:off x="0" y="0"/>
          <a:ext cx="1" cy="1"/>
        </a:xfrm>
        <a:custGeom>
          <a:avLst/>
          <a:gdLst/>
          <a:ahLst/>
          <a:cxnLst/>
          <a:rect l="0" t="0" r="0" b="0"/>
          <a:pathLst/>
        </a:custGeom>
        <a:gradFill rotWithShape="1">
          <a:gsLst>
            <a:gs pos="0">
              <a:srgbClr val="800000"/>
            </a:gs>
            <a:gs pos="50000">
              <a:srgbClr val="800000">
                <a:gamma/>
                <a:tint val="73725"/>
                <a:invGamma/>
              </a:srgbClr>
            </a:gs>
            <a:gs pos="100000">
              <a:srgbClr val="800000"/>
            </a:gs>
          </a:gsLst>
          <a:lin ang="5400000" scaled="1"/>
        </a:gra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137160" tIns="68580" rIns="137160" bIns="68580" numCol="1" anchor="ctr" anchorCtr="0" compatLnSpc="1">
        <a:prstTxWarp prst="textNoShape">
          <a:avLst/>
        </a:prstTxWarp>
      </a:bodyPr>
      <a:lstStyle>
        <a:defPPr marL="0" marR="0" indent="0" algn="ctr" defTabSz="3762375" rtl="0" eaLnBrk="1" fontAlgn="base" latinLnBrk="0" hangingPunct="1">
          <a:lnSpc>
            <a:spcPct val="100000"/>
          </a:lnSpc>
          <a:spcBef>
            <a:spcPct val="0"/>
          </a:spcBef>
          <a:spcAft>
            <a:spcPct val="0"/>
          </a:spcAft>
          <a:buClrTx/>
          <a:buSzTx/>
          <a:buFontTx/>
          <a:buNone/>
          <a:tabLst/>
          <a:defRPr kumimoji="0" lang="en-US" sz="4300" b="1" i="0" u="none" strike="noStrike" cap="none" normalizeH="0" baseline="0" smtClean="0">
            <a:ln>
              <a:noFill/>
            </a:ln>
            <a:solidFill>
              <a:srgbClr val="FF9900"/>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4537</TotalTime>
  <Words>482</Words>
  <Application>Microsoft Office PowerPoint</Application>
  <PresentationFormat>Custom</PresentationFormat>
  <Paragraphs>32</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Microsoft YaHei UI</vt:lpstr>
      <vt:lpstr>Arial</vt:lpstr>
      <vt:lpstr>Open Sans</vt:lpstr>
      <vt:lpstr>Nunito</vt:lpstr>
      <vt:lpstr>Default Design</vt:lpstr>
      <vt:lpstr>PowerPoint Presentation</vt:lpstr>
    </vt:vector>
  </TitlesOfParts>
  <Company>Graphicsland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poster example</dc:title>
  <dc:subject>Free Research Poster</dc:subject>
  <dc:creator>Graphicsland/MakeSigns.com</dc:creator>
  <cp:keywords>scientific, research, template, custom, poster, presentation, symposium, printing, PowerPoint, create, design, example, sample, download</cp:keywords>
  <dc:description>These templates are offered for free to help your create a poster ranging from nursing research posters to psychology research posters.</dc:description>
  <cp:lastModifiedBy>sumanth sai</cp:lastModifiedBy>
  <cp:revision>152</cp:revision>
  <dcterms:modified xsi:type="dcterms:W3CDTF">2019-10-24T09:26:28Z</dcterms:modified>
  <cp:category>science research poster</cp:category>
</cp:coreProperties>
</file>